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61" r:id="rId9"/>
    <p:sldId id="262" r:id="rId10"/>
    <p:sldId id="263" r:id="rId11"/>
    <p:sldId id="270" r:id="rId12"/>
    <p:sldId id="277" r:id="rId13"/>
    <p:sldId id="278" r:id="rId14"/>
    <p:sldId id="279" r:id="rId15"/>
    <p:sldId id="280" r:id="rId16"/>
    <p:sldId id="271" r:id="rId17"/>
    <p:sldId id="276" r:id="rId18"/>
    <p:sldId id="275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A5A5A5"/>
    <a:srgbClr val="BF9000"/>
    <a:srgbClr val="C00000"/>
    <a:srgbClr val="F03CF4"/>
    <a:srgbClr val="5B9BD5"/>
    <a:srgbClr val="26E2DE"/>
    <a:srgbClr val="FFFF00"/>
    <a:srgbClr val="7030A0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E24AB-FE66-49E0-A1C7-0EE23D37929A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47D4D-8AF9-405E-B0AB-6B0D33BEA4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6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CD2345-0B79-4CA1-8754-3B6F3FE32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2A463D6-147F-456A-AAD6-8ACFB1928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2EB120-1B02-474F-AF8F-1D0313C4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59B1E4-FAD4-4E27-A21E-6A38553CA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880AFC-57F1-40EC-ADA1-4B76754F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1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E40E2A-CDA0-47AF-A0FE-B66F9B17E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6D0829-8B56-475A-B918-E4661FC15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834878-BC98-4B1C-9B0E-7A6BD1D54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13FF17-AB16-4775-8604-555C5558F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48684-A257-465D-8A41-70D66874A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1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0202F51-388C-4979-BFF6-3D9683729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5E3ECD5-6DC0-4AB2-A8A8-F04C35305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D59138-CDA7-4609-97D0-617391D35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14424C-9CE6-4A10-91EC-4E5F910A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02BD77-B390-4777-9E6A-A05F8583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6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294973-B982-4172-9D18-1589370B5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099C16-D7EE-4F02-9C0B-2DD63D8A2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0BD622-9704-45AA-85C8-FDC99EB2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A7B45B-6AAF-4CE8-AF72-2E6535795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4986F3-5E2B-4DAB-891F-28A234494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03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8F931E-3C14-4906-A919-6310A5F6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BE7F131-5739-4004-8569-107623B1E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1F700E-D877-4DD9-9D53-8B448C669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CF00B5-9167-4612-83C0-320A94CDD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7FF770-4203-4A19-971D-27F7249F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7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360B12-E6AA-46FB-84F2-36C7C72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B91340-089B-40E2-BBF8-E056C9064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FC2202-8E6D-44D9-9A0A-C45C65DED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33D4C9-C702-48E5-92F6-3B04E48DF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9D158BD-6603-435D-8904-7EBF8C88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37D8A5-8440-4714-AD9C-250E23AB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4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CD80B5-C9FE-4DFA-B5FA-CAD6664A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5BDDB5-EFBF-4E81-98C1-01A3C7667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DE037C-3BB9-440E-87BB-1A6313BA7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DAC5BF-3CA8-4E63-A57F-6DFCCC4B7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89E573C-1EB5-4CF8-A3BF-C644BFDE0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552ADB7-51CC-45B6-821B-E4FC56C0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FC88323-EFA7-408F-AC07-F87EABBD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BAFE7D0-F138-4016-925F-1419F0A2D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0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21B4D9-AB54-4260-8121-09BF8A63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EDC1AB2-F08E-49F3-8165-D8A2B296E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6FB17C3-3D63-416C-920E-11405913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D4F4B6D-C446-4D80-921A-BC1C9A1C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9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FF7325D-98DC-47C9-B9E0-18100EC07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6D218E8-9480-4907-95A8-1C30E9AE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C707537-AF52-4B45-9956-AD4B98DD1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9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FE6D4C-D518-4375-BD9F-6E7233415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C1B448-CE16-4454-A26F-BDCDF4C47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1301BF-6293-4EE4-AD9F-486B09FDD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23B998-6AB4-4412-BADC-23DE1BF17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D7C9073-A080-499A-ACB1-FAF2DF52C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DD6D68-D627-4F7E-B650-017D7515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5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32C170-AFDF-48FE-8670-1235C41A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887EF10-5E76-4CFE-82E2-19DC3D8D2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FFB6E7D-6BCD-4B01-A15A-5EBDCA4B5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1C2670-A511-4C34-A0C7-1E71F6FA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A01B14-4C6A-4DEE-ACAB-6255371BC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23C8F5-8487-4A5B-A0D5-121E4221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4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C7BA274-1FEA-45FC-862B-BECE1630F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7C5C9EA-C569-4F1F-87B7-788936802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69235E-3745-408A-A454-AE07C8C5F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C286F-E7D1-4107-9007-BA9C23C8ABB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20DF9D-FB25-4D3E-97F7-79440649B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03B178-C5E2-414A-8FD6-F8412EDA9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F1179-3AF5-4B7D-B81F-F2C88329B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4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9.xml"/><Relationship Id="rId7" Type="http://schemas.openxmlformats.org/officeDocument/2006/relationships/slide" Target="slide1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85EC0D8-DB02-4107-88BC-9A2598B193CA}"/>
              </a:ext>
            </a:extLst>
          </p:cNvPr>
          <p:cNvSpPr/>
          <p:nvPr/>
        </p:nvSpPr>
        <p:spPr>
          <a:xfrm>
            <a:off x="0" y="1605516"/>
            <a:ext cx="12192000" cy="344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7FF0635-A0A8-4682-A97F-8FF69D8DB8F8}"/>
              </a:ext>
            </a:extLst>
          </p:cNvPr>
          <p:cNvSpPr/>
          <p:nvPr/>
        </p:nvSpPr>
        <p:spPr>
          <a:xfrm>
            <a:off x="0" y="0"/>
            <a:ext cx="10717619" cy="466769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72DCDB6-9B1C-4626-A831-FECC613D39EB}"/>
              </a:ext>
            </a:extLst>
          </p:cNvPr>
          <p:cNvSpPr/>
          <p:nvPr/>
        </p:nvSpPr>
        <p:spPr>
          <a:xfrm>
            <a:off x="10717619" y="0"/>
            <a:ext cx="1474381" cy="6858000"/>
          </a:xfrm>
          <a:prstGeom prst="rect">
            <a:avLst/>
          </a:prstGeom>
          <a:solidFill>
            <a:schemeClr val="bg1">
              <a:lumMod val="75000"/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55CF926-0423-4959-AC62-FD41CE9FA515}"/>
              </a:ext>
            </a:extLst>
          </p:cNvPr>
          <p:cNvSpPr/>
          <p:nvPr/>
        </p:nvSpPr>
        <p:spPr>
          <a:xfrm>
            <a:off x="0" y="5050464"/>
            <a:ext cx="10717619" cy="1807535"/>
          </a:xfrm>
          <a:prstGeom prst="rect">
            <a:avLst/>
          </a:prstGeom>
          <a:solidFill>
            <a:schemeClr val="bg1">
              <a:lumMod val="75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eparation 7">
            <a:extLst>
              <a:ext uri="{FF2B5EF4-FFF2-40B4-BE49-F238E27FC236}">
                <a16:creationId xmlns:a16="http://schemas.microsoft.com/office/drawing/2014/main" xmlns="" id="{C96BC8A4-47DB-4FD0-9EE2-7D5906C5469C}"/>
              </a:ext>
            </a:extLst>
          </p:cNvPr>
          <p:cNvSpPr/>
          <p:nvPr/>
        </p:nvSpPr>
        <p:spPr>
          <a:xfrm>
            <a:off x="1811655" y="1805940"/>
            <a:ext cx="1720215" cy="1737360"/>
          </a:xfrm>
          <a:prstGeom prst="flowChartPreparation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eparation 8">
            <a:extLst>
              <a:ext uri="{FF2B5EF4-FFF2-40B4-BE49-F238E27FC236}">
                <a16:creationId xmlns:a16="http://schemas.microsoft.com/office/drawing/2014/main" xmlns="" id="{88FFF8CD-2810-4F67-8798-1EBA45B58369}"/>
              </a:ext>
            </a:extLst>
          </p:cNvPr>
          <p:cNvSpPr/>
          <p:nvPr/>
        </p:nvSpPr>
        <p:spPr>
          <a:xfrm>
            <a:off x="363855" y="2724150"/>
            <a:ext cx="1720215" cy="1737360"/>
          </a:xfrm>
          <a:prstGeom prst="flowChartPreparation">
            <a:avLst/>
          </a:prstGeom>
          <a:blipFill>
            <a:blip r:embed="rId3"/>
            <a:stretch>
              <a:fillRect/>
            </a:stretch>
          </a:blip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eparation 9">
            <a:extLst>
              <a:ext uri="{FF2B5EF4-FFF2-40B4-BE49-F238E27FC236}">
                <a16:creationId xmlns:a16="http://schemas.microsoft.com/office/drawing/2014/main" xmlns="" id="{E9F962F3-38D1-416D-9B2D-78FB4840B047}"/>
              </a:ext>
            </a:extLst>
          </p:cNvPr>
          <p:cNvSpPr/>
          <p:nvPr/>
        </p:nvSpPr>
        <p:spPr>
          <a:xfrm>
            <a:off x="1819275" y="3619500"/>
            <a:ext cx="1720215" cy="1737360"/>
          </a:xfrm>
          <a:prstGeom prst="flowChartPreparation">
            <a:avLst/>
          </a:prstGeom>
          <a:blipFill>
            <a:blip r:embed="rId4"/>
            <a:stretch>
              <a:fillRect/>
            </a:stretch>
          </a:blip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15EC6F7-8387-46D1-8578-5B3788D9DC0C}"/>
              </a:ext>
            </a:extLst>
          </p:cNvPr>
          <p:cNvSpPr/>
          <p:nvPr/>
        </p:nvSpPr>
        <p:spPr>
          <a:xfrm>
            <a:off x="4635807" y="1904345"/>
            <a:ext cx="5000664" cy="107721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32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ƠNG TRÌNH</a:t>
            </a:r>
          </a:p>
          <a:p>
            <a:pPr algn="ctr"/>
            <a:r>
              <a:rPr lang="en-US" sz="32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DỤC PHỔ THÔNG</a:t>
            </a:r>
            <a:endParaRPr lang="en-US" sz="32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B44321A-C6A3-4122-B4C5-FDFEB0D42630}"/>
              </a:ext>
            </a:extLst>
          </p:cNvPr>
          <p:cNvSpPr/>
          <p:nvPr/>
        </p:nvSpPr>
        <p:spPr>
          <a:xfrm>
            <a:off x="3646628" y="3184505"/>
            <a:ext cx="71618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4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ƠNG TRÌNH TỔNG THỂ</a:t>
            </a:r>
            <a:endParaRPr lang="en-US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1766888" y="20638"/>
            <a:ext cx="8915400" cy="1125537"/>
          </a:xfrm>
        </p:spPr>
        <p:txBody>
          <a:bodyPr/>
          <a:lstStyle/>
          <a:p>
            <a:pPr algn="ctr" eaLnBrk="1" hangingPunct="1"/>
            <a:r>
              <a:rPr lang="en-US" alt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HUYỆN NHÀ BÈ</a:t>
            </a:r>
          </a:p>
          <a:p>
            <a:pPr algn="ctr" eaLnBrk="1" hangingPunct="1"/>
            <a:r>
              <a:rPr lang="en-US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</a:t>
            </a:r>
          </a:p>
        </p:txBody>
      </p:sp>
      <p:sp>
        <p:nvSpPr>
          <p:cNvPr id="14" name="Subtitle 2"/>
          <p:cNvSpPr txBox="1">
            <a:spLocks noChangeArrowheads="1"/>
          </p:cNvSpPr>
          <p:nvPr/>
        </p:nvSpPr>
        <p:spPr bwMode="auto">
          <a:xfrm>
            <a:off x="1766888" y="5919787"/>
            <a:ext cx="8915400" cy="562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alt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lang="en-US" alt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2020</a:t>
            </a:r>
          </a:p>
        </p:txBody>
      </p:sp>
    </p:spTree>
    <p:extLst>
      <p:ext uri="{BB962C8B-B14F-4D97-AF65-F5344CB8AC3E}">
        <p14:creationId xmlns:p14="http://schemas.microsoft.com/office/powerpoint/2010/main" val="8637686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A4FD12E-C4DC-4527-88B5-EFFBDD309671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F17A6185-E564-445A-9A39-1631ACA71D1F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0FBC7644-50EF-4E90-BEF2-29F56212CF27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0C800CD7-8BCA-441E-92FA-C4955F4C64B9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xmlns="" id="{8216F99B-8011-4E5D-9FDB-F13DB8599C8A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E8ADB66-658C-47B5-B10F-F410349F6FDC}"/>
              </a:ext>
            </a:extLst>
          </p:cNvPr>
          <p:cNvGrpSpPr/>
          <p:nvPr/>
        </p:nvGrpSpPr>
        <p:grpSpPr>
          <a:xfrm>
            <a:off x="11140283" y="5838537"/>
            <a:ext cx="964550" cy="938502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FB8971E1-0772-41CB-8F28-657D0509032C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65F9A6C2-24D7-42D6-8437-6CFC7319B519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CBB530F8-A639-4CBB-967B-FBB55F1B8AF4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69A90700-C226-4D30-855F-0554DF866CE9}"/>
              </a:ext>
            </a:extLst>
          </p:cNvPr>
          <p:cNvGrpSpPr/>
          <p:nvPr/>
        </p:nvGrpSpPr>
        <p:grpSpPr>
          <a:xfrm>
            <a:off x="87165" y="1765816"/>
            <a:ext cx="10908687" cy="1642492"/>
            <a:chOff x="87165" y="1765816"/>
            <a:chExt cx="10908687" cy="164249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DDD18B7-3BC0-4F25-BAAF-357E0CB37BFC}"/>
                </a:ext>
              </a:extLst>
            </p:cNvPr>
            <p:cNvSpPr/>
            <p:nvPr/>
          </p:nvSpPr>
          <p:spPr>
            <a:xfrm>
              <a:off x="87167" y="1765816"/>
              <a:ext cx="3739398" cy="92433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 DUNG GIÁO DỤC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D6532B0-57E5-4636-8F66-24FD7EFDD8BE}"/>
                </a:ext>
              </a:extLst>
            </p:cNvPr>
            <p:cNvSpPr/>
            <p:nvPr/>
          </p:nvSpPr>
          <p:spPr>
            <a:xfrm>
              <a:off x="3826564" y="2691816"/>
              <a:ext cx="7169019" cy="3497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78F1DA21-1B56-4CD4-93EB-1D9D452331C3}"/>
                </a:ext>
              </a:extLst>
            </p:cNvPr>
            <p:cNvSpPr/>
            <p:nvPr/>
          </p:nvSpPr>
          <p:spPr>
            <a:xfrm>
              <a:off x="3822991" y="3034008"/>
              <a:ext cx="7172861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A06E3A3A-404A-4146-A21A-BEB3DA50D898}"/>
                </a:ext>
              </a:extLst>
            </p:cNvPr>
            <p:cNvSpPr/>
            <p:nvPr/>
          </p:nvSpPr>
          <p:spPr>
            <a:xfrm>
              <a:off x="3826564" y="1765816"/>
              <a:ext cx="7169019" cy="45720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TIẾT/NĂM HỌC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3A1003E8-6141-44B4-AC37-7524FC255448}"/>
                </a:ext>
              </a:extLst>
            </p:cNvPr>
            <p:cNvSpPr/>
            <p:nvPr/>
          </p:nvSpPr>
          <p:spPr>
            <a:xfrm>
              <a:off x="3826566" y="2223017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1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2FF8FC59-0044-4EEC-8BAB-F8EED6C188F7}"/>
                </a:ext>
              </a:extLst>
            </p:cNvPr>
            <p:cNvSpPr/>
            <p:nvPr/>
          </p:nvSpPr>
          <p:spPr>
            <a:xfrm>
              <a:off x="5260369" y="2224718"/>
              <a:ext cx="1433804" cy="46949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2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7D2922FC-07E9-49E3-BBB3-BAC0A8D65C73}"/>
                </a:ext>
              </a:extLst>
            </p:cNvPr>
            <p:cNvSpPr/>
            <p:nvPr/>
          </p:nvSpPr>
          <p:spPr>
            <a:xfrm>
              <a:off x="6694173" y="2223017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3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A637A829-C399-46E5-A65B-49BE441F580E}"/>
                </a:ext>
              </a:extLst>
            </p:cNvPr>
            <p:cNvSpPr/>
            <p:nvPr/>
          </p:nvSpPr>
          <p:spPr>
            <a:xfrm>
              <a:off x="8127976" y="2223951"/>
              <a:ext cx="1433804" cy="46947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4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CE827377-3F38-4F51-B903-60810411BF20}"/>
                </a:ext>
              </a:extLst>
            </p:cNvPr>
            <p:cNvSpPr/>
            <p:nvPr/>
          </p:nvSpPr>
          <p:spPr>
            <a:xfrm>
              <a:off x="9561780" y="2223179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E3A91C90-BC9F-4251-A6CA-F3695297B0CF}"/>
                </a:ext>
              </a:extLst>
            </p:cNvPr>
            <p:cNvSpPr/>
            <p:nvPr/>
          </p:nvSpPr>
          <p:spPr>
            <a:xfrm>
              <a:off x="87167" y="2693822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dân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tộc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thiểu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7969D38E-743E-4814-B09E-C97D901993C2}"/>
                </a:ext>
              </a:extLst>
            </p:cNvPr>
            <p:cNvSpPr/>
            <p:nvPr/>
          </p:nvSpPr>
          <p:spPr>
            <a:xfrm>
              <a:off x="87165" y="3032289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Ngoại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C84A7B46-4FA3-4CBC-8F3A-BF8B535393BB}"/>
                </a:ext>
              </a:extLst>
            </p:cNvPr>
            <p:cNvCxnSpPr>
              <a:stCxn id="21" idx="1"/>
            </p:cNvCxnSpPr>
            <p:nvPr/>
          </p:nvCxnSpPr>
          <p:spPr>
            <a:xfrm>
              <a:off x="5260369" y="2459466"/>
              <a:ext cx="0" cy="925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A68551AB-7EB1-45F5-A41D-4824E1845D9C}"/>
                </a:ext>
              </a:extLst>
            </p:cNvPr>
            <p:cNvCxnSpPr>
              <a:stCxn id="22" idx="1"/>
            </p:cNvCxnSpPr>
            <p:nvPr/>
          </p:nvCxnSpPr>
          <p:spPr>
            <a:xfrm>
              <a:off x="6694173" y="2459070"/>
              <a:ext cx="0" cy="9255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AC95878C-BF97-43EE-A8FD-1D565FEFDE15}"/>
                </a:ext>
              </a:extLst>
            </p:cNvPr>
            <p:cNvCxnSpPr>
              <a:stCxn id="23" idx="1"/>
            </p:cNvCxnSpPr>
            <p:nvPr/>
          </p:nvCxnSpPr>
          <p:spPr>
            <a:xfrm>
              <a:off x="8127976" y="2458686"/>
              <a:ext cx="0" cy="9259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B8C8E37D-E784-4823-A80D-AE465CB47DC2}"/>
                </a:ext>
              </a:extLst>
            </p:cNvPr>
            <p:cNvCxnSpPr>
              <a:stCxn id="24" idx="1"/>
            </p:cNvCxnSpPr>
            <p:nvPr/>
          </p:nvCxnSpPr>
          <p:spPr>
            <a:xfrm>
              <a:off x="9561780" y="2459232"/>
              <a:ext cx="0" cy="9254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F126B508-CE90-48C9-B1C6-9DEFD1A1B6BC}"/>
                </a:ext>
              </a:extLst>
            </p:cNvPr>
            <p:cNvSpPr/>
            <p:nvPr/>
          </p:nvSpPr>
          <p:spPr>
            <a:xfrm>
              <a:off x="8614851" y="2662910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404D0278-4EBA-4716-8073-E173B9660D6C}"/>
                </a:ext>
              </a:extLst>
            </p:cNvPr>
            <p:cNvSpPr/>
            <p:nvPr/>
          </p:nvSpPr>
          <p:spPr>
            <a:xfrm>
              <a:off x="10082214" y="2667449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F126C447-0B40-4F4C-91CE-B9993E7E1575}"/>
                </a:ext>
              </a:extLst>
            </p:cNvPr>
            <p:cNvSpPr/>
            <p:nvPr/>
          </p:nvSpPr>
          <p:spPr>
            <a:xfrm>
              <a:off x="7173166" y="2669635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661DCA97-B169-4C51-878C-DB8BB5604A17}"/>
                </a:ext>
              </a:extLst>
            </p:cNvPr>
            <p:cNvSpPr/>
            <p:nvPr/>
          </p:nvSpPr>
          <p:spPr>
            <a:xfrm>
              <a:off x="5727641" y="2656079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63CA4E75-1D66-40F3-A8FC-7BBF52AFC3A1}"/>
                </a:ext>
              </a:extLst>
            </p:cNvPr>
            <p:cNvSpPr/>
            <p:nvPr/>
          </p:nvSpPr>
          <p:spPr>
            <a:xfrm>
              <a:off x="4285956" y="2662804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D373AACA-1CC1-40F8-AB55-A9BC6FAD0889}"/>
                </a:ext>
              </a:extLst>
            </p:cNvPr>
            <p:cNvSpPr/>
            <p:nvPr/>
          </p:nvSpPr>
          <p:spPr>
            <a:xfrm>
              <a:off x="5731468" y="3001473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4D33ABF6-FED3-4EA3-97CB-1B606C82611D}"/>
                </a:ext>
              </a:extLst>
            </p:cNvPr>
            <p:cNvSpPr/>
            <p:nvPr/>
          </p:nvSpPr>
          <p:spPr>
            <a:xfrm>
              <a:off x="4289783" y="3008198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1216F828-9724-4B9F-BD5B-60D9774E3093}"/>
              </a:ext>
            </a:extLst>
          </p:cNvPr>
          <p:cNvSpPr/>
          <p:nvPr/>
        </p:nvSpPr>
        <p:spPr>
          <a:xfrm>
            <a:off x="1371991" y="678946"/>
            <a:ext cx="73189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HỌC T</a:t>
            </a:r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Ự CHỌN TIỂU HỌC</a:t>
            </a:r>
            <a:endParaRPr lang="en-US" sz="36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25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29CA4E2-F7EF-480F-90A3-336FC9DE7AB0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4FAAEED-DA6B-4E18-8CC2-1FD2C316B116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xmlns="" id="{EFED5B0D-6513-4C7C-833C-C5E739871D3E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40C947DF-4AA4-40BC-9F96-336F3D9E579E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5A839A4B-C253-4EE5-A001-950C264740AA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FCC5323-46BB-4B4F-8816-52EC21223BD2}"/>
              </a:ext>
            </a:extLst>
          </p:cNvPr>
          <p:cNvGrpSpPr/>
          <p:nvPr/>
        </p:nvGrpSpPr>
        <p:grpSpPr>
          <a:xfrm>
            <a:off x="11076485" y="5838537"/>
            <a:ext cx="964550" cy="938502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xmlns="" id="{A323A2FC-AA55-4411-99BC-9AAB3657B722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402007E7-C8EC-44A1-B0AF-58366629D535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86965857-9304-40E3-A6B2-2E4D7FB01451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B8C1B21-8583-4206-894B-A3960F942553}"/>
              </a:ext>
            </a:extLst>
          </p:cNvPr>
          <p:cNvSpPr/>
          <p:nvPr/>
        </p:nvSpPr>
        <p:spPr>
          <a:xfrm>
            <a:off x="1389449" y="687581"/>
            <a:ext cx="91547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 H</a:t>
            </a:r>
            <a:r>
              <a:rPr lang="vi-VN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ỚNG VỀ NỘI DUNG GIÁO DỤC</a:t>
            </a:r>
            <a:endParaRPr lang="en-US" sz="36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Hexagon 33">
            <a:extLst>
              <a:ext uri="{FF2B5EF4-FFF2-40B4-BE49-F238E27FC236}">
                <a16:creationId xmlns:a16="http://schemas.microsoft.com/office/drawing/2014/main" xmlns="" id="{8CCE9176-1CAE-43C2-8567-A48DDFDB0745}"/>
              </a:ext>
            </a:extLst>
          </p:cNvPr>
          <p:cNvSpPr/>
          <p:nvPr/>
        </p:nvSpPr>
        <p:spPr>
          <a:xfrm>
            <a:off x="4891640" y="3857887"/>
            <a:ext cx="1325371" cy="1170909"/>
          </a:xfrm>
          <a:prstGeom prst="hexagon">
            <a:avLst/>
          </a:prstGeom>
          <a:solidFill>
            <a:srgbClr val="A5A5A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Hexagon 34">
            <a:extLst>
              <a:ext uri="{FF2B5EF4-FFF2-40B4-BE49-F238E27FC236}">
                <a16:creationId xmlns:a16="http://schemas.microsoft.com/office/drawing/2014/main" xmlns="" id="{A9EA1ABC-1A72-4B2B-B04C-9C7262B16B8D}"/>
              </a:ext>
            </a:extLst>
          </p:cNvPr>
          <p:cNvSpPr/>
          <p:nvPr/>
        </p:nvSpPr>
        <p:spPr>
          <a:xfrm>
            <a:off x="4890103" y="2645651"/>
            <a:ext cx="1325371" cy="1170909"/>
          </a:xfrm>
          <a:prstGeom prst="hex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Khoa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Hexagon 35">
            <a:extLst>
              <a:ext uri="{FF2B5EF4-FFF2-40B4-BE49-F238E27FC236}">
                <a16:creationId xmlns:a16="http://schemas.microsoft.com/office/drawing/2014/main" xmlns="" id="{81CC2AD6-1469-4FCF-B66F-BED8C4561D0A}"/>
              </a:ext>
            </a:extLst>
          </p:cNvPr>
          <p:cNvSpPr/>
          <p:nvPr/>
        </p:nvSpPr>
        <p:spPr>
          <a:xfrm>
            <a:off x="4890103" y="5070123"/>
            <a:ext cx="1325371" cy="1170909"/>
          </a:xfrm>
          <a:prstGeom prst="hexagon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Hexagon 36">
            <a:extLst>
              <a:ext uri="{FF2B5EF4-FFF2-40B4-BE49-F238E27FC236}">
                <a16:creationId xmlns:a16="http://schemas.microsoft.com/office/drawing/2014/main" xmlns="" id="{E1D86893-E87D-4051-8A43-B9F859660910}"/>
              </a:ext>
            </a:extLst>
          </p:cNvPr>
          <p:cNvSpPr/>
          <p:nvPr/>
        </p:nvSpPr>
        <p:spPr>
          <a:xfrm>
            <a:off x="5971541" y="3251769"/>
            <a:ext cx="1325371" cy="1170909"/>
          </a:xfrm>
          <a:prstGeom prst="hexagon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Hexagon 37">
            <a:extLst>
              <a:ext uri="{FF2B5EF4-FFF2-40B4-BE49-F238E27FC236}">
                <a16:creationId xmlns:a16="http://schemas.microsoft.com/office/drawing/2014/main" xmlns="" id="{612D8E51-3307-4E1E-856E-3EDD3C71A820}"/>
              </a:ext>
            </a:extLst>
          </p:cNvPr>
          <p:cNvSpPr/>
          <p:nvPr/>
        </p:nvSpPr>
        <p:spPr>
          <a:xfrm>
            <a:off x="3804363" y="3251769"/>
            <a:ext cx="1325371" cy="1170909"/>
          </a:xfrm>
          <a:prstGeom prst="hexagon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Hexagon 38">
            <a:extLst>
              <a:ext uri="{FF2B5EF4-FFF2-40B4-BE49-F238E27FC236}">
                <a16:creationId xmlns:a16="http://schemas.microsoft.com/office/drawing/2014/main" xmlns="" id="{7733937A-6106-4B0F-90C7-9D4A6620ED48}"/>
              </a:ext>
            </a:extLst>
          </p:cNvPr>
          <p:cNvSpPr/>
          <p:nvPr/>
        </p:nvSpPr>
        <p:spPr>
          <a:xfrm>
            <a:off x="3808694" y="4454668"/>
            <a:ext cx="1325371" cy="1170909"/>
          </a:xfrm>
          <a:prstGeom prst="hexagon">
            <a:avLst/>
          </a:prstGeom>
          <a:solidFill>
            <a:srgbClr val="5B9BD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Hexagon 39">
            <a:extLst>
              <a:ext uri="{FF2B5EF4-FFF2-40B4-BE49-F238E27FC236}">
                <a16:creationId xmlns:a16="http://schemas.microsoft.com/office/drawing/2014/main" xmlns="" id="{4A5E06DB-3907-44A3-A6AE-BBEE07E66D07}"/>
              </a:ext>
            </a:extLst>
          </p:cNvPr>
          <p:cNvSpPr/>
          <p:nvPr/>
        </p:nvSpPr>
        <p:spPr>
          <a:xfrm>
            <a:off x="5968187" y="4458034"/>
            <a:ext cx="1325371" cy="1170909"/>
          </a:xfrm>
          <a:prstGeom prst="hexagon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vi-V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Hexagon 40">
            <a:extLst>
              <a:ext uri="{FF2B5EF4-FFF2-40B4-BE49-F238E27FC236}">
                <a16:creationId xmlns:a16="http://schemas.microsoft.com/office/drawing/2014/main" xmlns="" id="{F6F81A2B-30B7-4746-B424-180F2A28D209}"/>
              </a:ext>
            </a:extLst>
          </p:cNvPr>
          <p:cNvSpPr/>
          <p:nvPr/>
        </p:nvSpPr>
        <p:spPr>
          <a:xfrm>
            <a:off x="2729378" y="3842580"/>
            <a:ext cx="1325371" cy="1170909"/>
          </a:xfrm>
          <a:prstGeom prst="hexagon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Hexagon 41">
            <a:extLst>
              <a:ext uri="{FF2B5EF4-FFF2-40B4-BE49-F238E27FC236}">
                <a16:creationId xmlns:a16="http://schemas.microsoft.com/office/drawing/2014/main" xmlns="" id="{314A08F6-F967-4D1D-A4BB-026097858E59}"/>
              </a:ext>
            </a:extLst>
          </p:cNvPr>
          <p:cNvSpPr/>
          <p:nvPr/>
        </p:nvSpPr>
        <p:spPr>
          <a:xfrm>
            <a:off x="7047449" y="3860948"/>
            <a:ext cx="1325371" cy="1170909"/>
          </a:xfrm>
          <a:prstGeom prst="hex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Hexagon 42">
            <a:extLst>
              <a:ext uri="{FF2B5EF4-FFF2-40B4-BE49-F238E27FC236}">
                <a16:creationId xmlns:a16="http://schemas.microsoft.com/office/drawing/2014/main" xmlns="" id="{A6850D93-5F1D-4266-A499-0272C1F6D203}"/>
              </a:ext>
            </a:extLst>
          </p:cNvPr>
          <p:cNvSpPr/>
          <p:nvPr/>
        </p:nvSpPr>
        <p:spPr>
          <a:xfrm>
            <a:off x="3806753" y="2041721"/>
            <a:ext cx="1325371" cy="1170909"/>
          </a:xfrm>
          <a:prstGeom prst="hexagon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Khoa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Hexagon 43">
            <a:extLst>
              <a:ext uri="{FF2B5EF4-FFF2-40B4-BE49-F238E27FC236}">
                <a16:creationId xmlns:a16="http://schemas.microsoft.com/office/drawing/2014/main" xmlns="" id="{D5A2EA54-91DF-43C2-B63C-7724C265CA2C}"/>
              </a:ext>
            </a:extLst>
          </p:cNvPr>
          <p:cNvSpPr/>
          <p:nvPr/>
        </p:nvSpPr>
        <p:spPr>
          <a:xfrm>
            <a:off x="5968187" y="5676074"/>
            <a:ext cx="1325371" cy="1170909"/>
          </a:xfrm>
          <a:prstGeom prst="hexagon">
            <a:avLst/>
          </a:prstGeom>
          <a:solidFill>
            <a:srgbClr val="26E2D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Hexagon 44">
            <a:extLst>
              <a:ext uri="{FF2B5EF4-FFF2-40B4-BE49-F238E27FC236}">
                <a16:creationId xmlns:a16="http://schemas.microsoft.com/office/drawing/2014/main" xmlns="" id="{F5894C66-C46B-414F-B3A3-8A51E30B66BF}"/>
              </a:ext>
            </a:extLst>
          </p:cNvPr>
          <p:cNvSpPr/>
          <p:nvPr/>
        </p:nvSpPr>
        <p:spPr>
          <a:xfrm>
            <a:off x="5968187" y="2051030"/>
            <a:ext cx="1325371" cy="1170909"/>
          </a:xfrm>
          <a:prstGeom prst="hexagon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xmlns="" id="{99593459-946A-46D5-94DA-FFAAE6D4B667}"/>
              </a:ext>
            </a:extLst>
          </p:cNvPr>
          <p:cNvSpPr/>
          <p:nvPr/>
        </p:nvSpPr>
        <p:spPr>
          <a:xfrm>
            <a:off x="3803611" y="5670449"/>
            <a:ext cx="1325371" cy="1170909"/>
          </a:xfrm>
          <a:prstGeom prst="hexagon">
            <a:avLst/>
          </a:prstGeom>
          <a:solidFill>
            <a:srgbClr val="F03CF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Hexagon 46">
            <a:extLst>
              <a:ext uri="{FF2B5EF4-FFF2-40B4-BE49-F238E27FC236}">
                <a16:creationId xmlns:a16="http://schemas.microsoft.com/office/drawing/2014/main" xmlns="" id="{E405E5DF-11A3-468C-B53F-74C087B5BBB9}"/>
              </a:ext>
            </a:extLst>
          </p:cNvPr>
          <p:cNvSpPr/>
          <p:nvPr/>
        </p:nvSpPr>
        <p:spPr>
          <a:xfrm>
            <a:off x="4890103" y="1433539"/>
            <a:ext cx="1325371" cy="1170909"/>
          </a:xfrm>
          <a:prstGeom prst="hexagon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29CA4E2-F7EF-480F-90A3-336FC9DE7AB0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4FAAEED-DA6B-4E18-8CC2-1FD2C316B116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xmlns="" id="{EFED5B0D-6513-4C7C-833C-C5E739871D3E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40C947DF-4AA4-40BC-9F96-336F3D9E579E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5A839A4B-C253-4EE5-A001-950C264740AA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FCC5323-46BB-4B4F-8816-52EC21223BD2}"/>
              </a:ext>
            </a:extLst>
          </p:cNvPr>
          <p:cNvGrpSpPr/>
          <p:nvPr/>
        </p:nvGrpSpPr>
        <p:grpSpPr>
          <a:xfrm>
            <a:off x="11076485" y="5838537"/>
            <a:ext cx="964550" cy="938502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xmlns="" id="{A323A2FC-AA55-4411-99BC-9AAB3657B722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402007E7-C8EC-44A1-B0AF-58366629D535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86965857-9304-40E3-A6B2-2E4D7FB01451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B8C1B21-8583-4206-894B-A3960F942553}"/>
              </a:ext>
            </a:extLst>
          </p:cNvPr>
          <p:cNvSpPr/>
          <p:nvPr/>
        </p:nvSpPr>
        <p:spPr>
          <a:xfrm>
            <a:off x="1389449" y="687581"/>
            <a:ext cx="91547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 H</a:t>
            </a:r>
            <a:r>
              <a:rPr lang="vi-VN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ỚNG VỀ NỘI DUNG GIÁO DỤC</a:t>
            </a:r>
            <a:endParaRPr lang="en-US" sz="36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699" y="1682368"/>
            <a:ext cx="10806439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6.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đóng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đạo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chuẩn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khả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kiếm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rộng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tri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đại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mạng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nghiệp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hoá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hỗ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trợ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đắc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lực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sở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vững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chắc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kĩ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thuật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vụ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mới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khai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mới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đại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tất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môn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hoạt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môn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Toán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Hoá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STEM.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92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29CA4E2-F7EF-480F-90A3-336FC9DE7AB0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4FAAEED-DA6B-4E18-8CC2-1FD2C316B116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xmlns="" id="{EFED5B0D-6513-4C7C-833C-C5E739871D3E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40C947DF-4AA4-40BC-9F96-336F3D9E579E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5A839A4B-C253-4EE5-A001-950C264740AA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FCC5323-46BB-4B4F-8816-52EC21223BD2}"/>
              </a:ext>
            </a:extLst>
          </p:cNvPr>
          <p:cNvGrpSpPr/>
          <p:nvPr/>
        </p:nvGrpSpPr>
        <p:grpSpPr>
          <a:xfrm>
            <a:off x="11076485" y="5838537"/>
            <a:ext cx="964550" cy="938502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xmlns="" id="{A323A2FC-AA55-4411-99BC-9AAB3657B722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402007E7-C8EC-44A1-B0AF-58366629D535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86965857-9304-40E3-A6B2-2E4D7FB01451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B8C1B21-8583-4206-894B-A3960F942553}"/>
              </a:ext>
            </a:extLst>
          </p:cNvPr>
          <p:cNvSpPr/>
          <p:nvPr/>
        </p:nvSpPr>
        <p:spPr>
          <a:xfrm>
            <a:off x="1389449" y="687581"/>
            <a:ext cx="91547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 H</a:t>
            </a:r>
            <a:r>
              <a:rPr lang="vi-VN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ỚNG VỀ NỘI DUNG GIÁO DỤC</a:t>
            </a:r>
            <a:endParaRPr lang="en-US" sz="36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699" y="1682368"/>
            <a:ext cx="10806439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6.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góp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lực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cốt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lõi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đặc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biệt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ưu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lực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quản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tiện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xử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phù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quyết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hỗ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trợ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0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29CA4E2-F7EF-480F-90A3-336FC9DE7AB0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4FAAEED-DA6B-4E18-8CC2-1FD2C316B116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xmlns="" id="{EFED5B0D-6513-4C7C-833C-C5E739871D3E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40C947DF-4AA4-40BC-9F96-336F3D9E579E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5A839A4B-C253-4EE5-A001-950C264740AA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FCC5323-46BB-4B4F-8816-52EC21223BD2}"/>
              </a:ext>
            </a:extLst>
          </p:cNvPr>
          <p:cNvGrpSpPr/>
          <p:nvPr/>
        </p:nvGrpSpPr>
        <p:grpSpPr>
          <a:xfrm>
            <a:off x="11076485" y="5838537"/>
            <a:ext cx="964550" cy="938502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xmlns="" id="{A323A2FC-AA55-4411-99BC-9AAB3657B722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402007E7-C8EC-44A1-B0AF-58366629D535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86965857-9304-40E3-A6B2-2E4D7FB01451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B8C1B21-8583-4206-894B-A3960F942553}"/>
              </a:ext>
            </a:extLst>
          </p:cNvPr>
          <p:cNvSpPr/>
          <p:nvPr/>
        </p:nvSpPr>
        <p:spPr>
          <a:xfrm>
            <a:off x="1389449" y="687581"/>
            <a:ext cx="91547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 H</a:t>
            </a:r>
            <a:r>
              <a:rPr lang="vi-VN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ỚNG VỀ NỘI DUNG GIÁO DỤC</a:t>
            </a:r>
            <a:endParaRPr lang="en-US" sz="36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699" y="1682368"/>
            <a:ext cx="1080643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6.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môn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môn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cấp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tiểu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môn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cấp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sở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cấp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phổ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Bên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cạnh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môn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hoạt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cũng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góp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gồm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mạch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hoá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phổ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Khoa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chia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giai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giai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đoạn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cơ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bản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giai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đoạn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định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hướng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nghề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nghiệp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85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29CA4E2-F7EF-480F-90A3-336FC9DE7AB0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4FAAEED-DA6B-4E18-8CC2-1FD2C316B116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xmlns="" id="{EFED5B0D-6513-4C7C-833C-C5E739871D3E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40C947DF-4AA4-40BC-9F96-336F3D9E579E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5A839A4B-C253-4EE5-A001-950C264740AA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FCC5323-46BB-4B4F-8816-52EC21223BD2}"/>
              </a:ext>
            </a:extLst>
          </p:cNvPr>
          <p:cNvGrpSpPr/>
          <p:nvPr/>
        </p:nvGrpSpPr>
        <p:grpSpPr>
          <a:xfrm>
            <a:off x="11076485" y="5838537"/>
            <a:ext cx="964550" cy="938502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xmlns="" id="{A323A2FC-AA55-4411-99BC-9AAB3657B722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402007E7-C8EC-44A1-B0AF-58366629D535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86965857-9304-40E3-A6B2-2E4D7FB01451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B8C1B21-8583-4206-894B-A3960F942553}"/>
              </a:ext>
            </a:extLst>
          </p:cNvPr>
          <p:cNvSpPr/>
          <p:nvPr/>
        </p:nvSpPr>
        <p:spPr>
          <a:xfrm>
            <a:off x="1389449" y="687581"/>
            <a:ext cx="91547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 H</a:t>
            </a:r>
            <a:r>
              <a:rPr lang="vi-VN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ỚNG VỀ NỘI DUNG GIÁO DỤC</a:t>
            </a:r>
            <a:endParaRPr lang="en-US" sz="36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699" y="1682368"/>
            <a:ext cx="10806439" cy="512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6.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Giai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đoạn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cơ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bản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Môn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khả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duy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quyết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trợ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hiểu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tuân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theo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nguyên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tắc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cơ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bản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chia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sẻ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trao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thông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tin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Ở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tiểu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chủ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mềm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đơn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giản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hỗ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trợ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tập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tuân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nguyên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tắc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giữ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gìn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sức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khoẻ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bước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tư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duy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quyết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hỗ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trợ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430"/>
              </a:spcAft>
              <a:tabLst>
                <a:tab pos="629285" algn="l"/>
              </a:tabLst>
            </a:pP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Giai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đoạn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giáo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dục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định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hướng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nghề</a:t>
            </a:r>
            <a:r>
              <a:rPr lang="en-US" sz="28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nghiệp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70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7911B3-F3C5-43C1-8CCC-4F1B55A5EE50}"/>
              </a:ext>
            </a:extLst>
          </p:cNvPr>
          <p:cNvGrpSpPr/>
          <p:nvPr/>
        </p:nvGrpSpPr>
        <p:grpSpPr>
          <a:xfrm>
            <a:off x="0" y="398441"/>
            <a:ext cx="12192000" cy="6378598"/>
            <a:chOff x="0" y="398441"/>
            <a:chExt cx="12192000" cy="637859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7CBAE86A-6BEE-4124-8AD0-D8C38DF40D00}"/>
                </a:ext>
              </a:extLst>
            </p:cNvPr>
            <p:cNvSpPr/>
            <p:nvPr/>
          </p:nvSpPr>
          <p:spPr>
            <a:xfrm>
              <a:off x="0" y="661737"/>
              <a:ext cx="12192000" cy="745958"/>
            </a:xfrm>
            <a:prstGeom prst="rect">
              <a:avLst/>
            </a:prstGeom>
            <a:solidFill>
              <a:srgbClr val="00B050">
                <a:alpha val="6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C355EB7C-A0D0-4ADA-9ED8-77AC24DEA7A2}"/>
                </a:ext>
              </a:extLst>
            </p:cNvPr>
            <p:cNvGrpSpPr/>
            <p:nvPr/>
          </p:nvGrpSpPr>
          <p:grpSpPr>
            <a:xfrm>
              <a:off x="87167" y="398441"/>
              <a:ext cx="1304119" cy="1268900"/>
              <a:chOff x="87167" y="398441"/>
              <a:chExt cx="1304119" cy="1268900"/>
            </a:xfrm>
          </p:grpSpPr>
          <p:sp>
            <p:nvSpPr>
              <p:cNvPr id="6" name="Hexagon 5">
                <a:extLst>
                  <a:ext uri="{FF2B5EF4-FFF2-40B4-BE49-F238E27FC236}">
                    <a16:creationId xmlns:a16="http://schemas.microsoft.com/office/drawing/2014/main" xmlns="" id="{57CDCDD8-42B8-4345-98B4-CD485AFF4D8E}"/>
                  </a:ext>
                </a:extLst>
              </p:cNvPr>
              <p:cNvSpPr/>
              <p:nvPr/>
            </p:nvSpPr>
            <p:spPr>
              <a:xfrm>
                <a:off x="87167" y="728563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Hexagon 6">
                <a:extLst>
                  <a:ext uri="{FF2B5EF4-FFF2-40B4-BE49-F238E27FC236}">
                    <a16:creationId xmlns:a16="http://schemas.microsoft.com/office/drawing/2014/main" xmlns="" id="{56C92160-7CD7-4FAC-9B9F-F150106CE0FE}"/>
                  </a:ext>
                </a:extLst>
              </p:cNvPr>
              <p:cNvSpPr/>
              <p:nvPr/>
            </p:nvSpPr>
            <p:spPr>
              <a:xfrm>
                <a:off x="679174" y="398441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Hexagon 7">
                <a:extLst>
                  <a:ext uri="{FF2B5EF4-FFF2-40B4-BE49-F238E27FC236}">
                    <a16:creationId xmlns:a16="http://schemas.microsoft.com/office/drawing/2014/main" xmlns="" id="{C8DD9B42-4D2A-4494-9BCB-2CBFD3A3DE9F}"/>
                  </a:ext>
                </a:extLst>
              </p:cNvPr>
              <p:cNvSpPr/>
              <p:nvPr/>
            </p:nvSpPr>
            <p:spPr>
              <a:xfrm>
                <a:off x="681011" y="1055035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299C4695-E6CA-42CA-AFE5-8A1BE9458F28}"/>
                </a:ext>
              </a:extLst>
            </p:cNvPr>
            <p:cNvGrpSpPr/>
            <p:nvPr/>
          </p:nvGrpSpPr>
          <p:grpSpPr>
            <a:xfrm>
              <a:off x="11076485" y="5838537"/>
              <a:ext cx="964550" cy="938502"/>
              <a:chOff x="87167" y="398441"/>
              <a:chExt cx="1304119" cy="1268900"/>
            </a:xfrm>
            <a:solidFill>
              <a:schemeClr val="accent1">
                <a:alpha val="26000"/>
              </a:schemeClr>
            </a:solidFill>
          </p:grpSpPr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xmlns="" id="{0D189C56-F31B-43BA-8AC9-45756BE7BEF1}"/>
                  </a:ext>
                </a:extLst>
              </p:cNvPr>
              <p:cNvSpPr/>
              <p:nvPr/>
            </p:nvSpPr>
            <p:spPr>
              <a:xfrm>
                <a:off x="87167" y="728563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Hexagon 10">
                <a:extLst>
                  <a:ext uri="{FF2B5EF4-FFF2-40B4-BE49-F238E27FC236}">
                    <a16:creationId xmlns:a16="http://schemas.microsoft.com/office/drawing/2014/main" xmlns="" id="{67E9A94C-F048-4DFC-9162-3B86AE0F64C2}"/>
                  </a:ext>
                </a:extLst>
              </p:cNvPr>
              <p:cNvSpPr/>
              <p:nvPr/>
            </p:nvSpPr>
            <p:spPr>
              <a:xfrm>
                <a:off x="679174" y="398441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Hexagon 11">
                <a:extLst>
                  <a:ext uri="{FF2B5EF4-FFF2-40B4-BE49-F238E27FC236}">
                    <a16:creationId xmlns:a16="http://schemas.microsoft.com/office/drawing/2014/main" xmlns="" id="{C692CC1B-D8CE-4C86-91A0-7AD087A48CE9}"/>
                  </a:ext>
                </a:extLst>
              </p:cNvPr>
              <p:cNvSpPr/>
              <p:nvPr/>
            </p:nvSpPr>
            <p:spPr>
              <a:xfrm>
                <a:off x="681011" y="1055035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BFFF580-16DB-4272-A306-7B43A1097049}"/>
              </a:ext>
            </a:extLst>
          </p:cNvPr>
          <p:cNvSpPr/>
          <p:nvPr/>
        </p:nvSpPr>
        <p:spPr>
          <a:xfrm>
            <a:off x="1389449" y="758842"/>
            <a:ext cx="8319778" cy="548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just" defTabSz="457200">
              <a:lnSpc>
                <a:spcPct val="115000"/>
              </a:lnSpc>
              <a:spcAft>
                <a:spcPts val="430"/>
              </a:spcAft>
              <a:tabLst>
                <a:tab pos="629285" algn="l"/>
              </a:tabLst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ĐIỀU KIỆN THỰC HIỆN CHƯƠNG TRÌNH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GDPT</a:t>
            </a:r>
          </a:p>
        </p:txBody>
      </p:sp>
    </p:spTree>
    <p:extLst>
      <p:ext uri="{BB962C8B-B14F-4D97-AF65-F5344CB8AC3E}">
        <p14:creationId xmlns:p14="http://schemas.microsoft.com/office/powerpoint/2010/main" val="8433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7911B3-F3C5-43C1-8CCC-4F1B55A5EE50}"/>
              </a:ext>
            </a:extLst>
          </p:cNvPr>
          <p:cNvGrpSpPr/>
          <p:nvPr/>
        </p:nvGrpSpPr>
        <p:grpSpPr>
          <a:xfrm>
            <a:off x="0" y="398441"/>
            <a:ext cx="12192000" cy="6378598"/>
            <a:chOff x="0" y="398441"/>
            <a:chExt cx="12192000" cy="637859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7CBAE86A-6BEE-4124-8AD0-D8C38DF40D00}"/>
                </a:ext>
              </a:extLst>
            </p:cNvPr>
            <p:cNvSpPr/>
            <p:nvPr/>
          </p:nvSpPr>
          <p:spPr>
            <a:xfrm>
              <a:off x="0" y="661737"/>
              <a:ext cx="12192000" cy="745958"/>
            </a:xfrm>
            <a:prstGeom prst="rect">
              <a:avLst/>
            </a:prstGeom>
            <a:solidFill>
              <a:srgbClr val="00B050">
                <a:alpha val="6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C355EB7C-A0D0-4ADA-9ED8-77AC24DEA7A2}"/>
                </a:ext>
              </a:extLst>
            </p:cNvPr>
            <p:cNvGrpSpPr/>
            <p:nvPr/>
          </p:nvGrpSpPr>
          <p:grpSpPr>
            <a:xfrm>
              <a:off x="87167" y="398441"/>
              <a:ext cx="1304119" cy="1268900"/>
              <a:chOff x="87167" y="398441"/>
              <a:chExt cx="1304119" cy="1268900"/>
            </a:xfrm>
          </p:grpSpPr>
          <p:sp>
            <p:nvSpPr>
              <p:cNvPr id="6" name="Hexagon 5">
                <a:extLst>
                  <a:ext uri="{FF2B5EF4-FFF2-40B4-BE49-F238E27FC236}">
                    <a16:creationId xmlns:a16="http://schemas.microsoft.com/office/drawing/2014/main" xmlns="" id="{57CDCDD8-42B8-4345-98B4-CD485AFF4D8E}"/>
                  </a:ext>
                </a:extLst>
              </p:cNvPr>
              <p:cNvSpPr/>
              <p:nvPr/>
            </p:nvSpPr>
            <p:spPr>
              <a:xfrm>
                <a:off x="87167" y="728563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Hexagon 6">
                <a:extLst>
                  <a:ext uri="{FF2B5EF4-FFF2-40B4-BE49-F238E27FC236}">
                    <a16:creationId xmlns:a16="http://schemas.microsoft.com/office/drawing/2014/main" xmlns="" id="{56C92160-7CD7-4FAC-9B9F-F150106CE0FE}"/>
                  </a:ext>
                </a:extLst>
              </p:cNvPr>
              <p:cNvSpPr/>
              <p:nvPr/>
            </p:nvSpPr>
            <p:spPr>
              <a:xfrm>
                <a:off x="679174" y="398441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Hexagon 7">
                <a:extLst>
                  <a:ext uri="{FF2B5EF4-FFF2-40B4-BE49-F238E27FC236}">
                    <a16:creationId xmlns:a16="http://schemas.microsoft.com/office/drawing/2014/main" xmlns="" id="{C8DD9B42-4D2A-4494-9BCB-2CBFD3A3DE9F}"/>
                  </a:ext>
                </a:extLst>
              </p:cNvPr>
              <p:cNvSpPr/>
              <p:nvPr/>
            </p:nvSpPr>
            <p:spPr>
              <a:xfrm>
                <a:off x="681011" y="1055035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299C4695-E6CA-42CA-AFE5-8A1BE9458F28}"/>
                </a:ext>
              </a:extLst>
            </p:cNvPr>
            <p:cNvGrpSpPr/>
            <p:nvPr/>
          </p:nvGrpSpPr>
          <p:grpSpPr>
            <a:xfrm>
              <a:off x="11076485" y="5838537"/>
              <a:ext cx="964550" cy="938502"/>
              <a:chOff x="87167" y="398441"/>
              <a:chExt cx="1304119" cy="1268900"/>
            </a:xfrm>
            <a:solidFill>
              <a:schemeClr val="accent1">
                <a:alpha val="26000"/>
              </a:schemeClr>
            </a:solidFill>
          </p:grpSpPr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xmlns="" id="{0D189C56-F31B-43BA-8AC9-45756BE7BEF1}"/>
                  </a:ext>
                </a:extLst>
              </p:cNvPr>
              <p:cNvSpPr/>
              <p:nvPr/>
            </p:nvSpPr>
            <p:spPr>
              <a:xfrm>
                <a:off x="87167" y="728563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Hexagon 10">
                <a:extLst>
                  <a:ext uri="{FF2B5EF4-FFF2-40B4-BE49-F238E27FC236}">
                    <a16:creationId xmlns:a16="http://schemas.microsoft.com/office/drawing/2014/main" xmlns="" id="{67E9A94C-F048-4DFC-9162-3B86AE0F64C2}"/>
                  </a:ext>
                </a:extLst>
              </p:cNvPr>
              <p:cNvSpPr/>
              <p:nvPr/>
            </p:nvSpPr>
            <p:spPr>
              <a:xfrm>
                <a:off x="679174" y="398441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Hexagon 11">
                <a:extLst>
                  <a:ext uri="{FF2B5EF4-FFF2-40B4-BE49-F238E27FC236}">
                    <a16:creationId xmlns:a16="http://schemas.microsoft.com/office/drawing/2014/main" xmlns="" id="{C692CC1B-D8CE-4C86-91A0-7AD087A48CE9}"/>
                  </a:ext>
                </a:extLst>
              </p:cNvPr>
              <p:cNvSpPr/>
              <p:nvPr/>
            </p:nvSpPr>
            <p:spPr>
              <a:xfrm>
                <a:off x="681011" y="1055035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BFFF580-16DB-4272-A306-7B43A1097049}"/>
              </a:ext>
            </a:extLst>
          </p:cNvPr>
          <p:cNvSpPr/>
          <p:nvPr/>
        </p:nvSpPr>
        <p:spPr>
          <a:xfrm>
            <a:off x="1389449" y="758842"/>
            <a:ext cx="9587625" cy="548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430"/>
              </a:spcAft>
              <a:tabLst>
                <a:tab pos="629285" algn="l"/>
              </a:tabLst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PHÁT TRIỂN CHƯƠNG TRÌNH GIÁO DỤC PHỔ THÔNG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36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7911B3-F3C5-43C1-8CCC-4F1B55A5EE50}"/>
              </a:ext>
            </a:extLst>
          </p:cNvPr>
          <p:cNvGrpSpPr/>
          <p:nvPr/>
        </p:nvGrpSpPr>
        <p:grpSpPr>
          <a:xfrm>
            <a:off x="0" y="398441"/>
            <a:ext cx="12192000" cy="6378598"/>
            <a:chOff x="0" y="398441"/>
            <a:chExt cx="12192000" cy="637859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7CBAE86A-6BEE-4124-8AD0-D8C38DF40D00}"/>
                </a:ext>
              </a:extLst>
            </p:cNvPr>
            <p:cNvSpPr/>
            <p:nvPr/>
          </p:nvSpPr>
          <p:spPr>
            <a:xfrm>
              <a:off x="0" y="661737"/>
              <a:ext cx="12192000" cy="745958"/>
            </a:xfrm>
            <a:prstGeom prst="rect">
              <a:avLst/>
            </a:prstGeom>
            <a:solidFill>
              <a:srgbClr val="00B050">
                <a:alpha val="6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C355EB7C-A0D0-4ADA-9ED8-77AC24DEA7A2}"/>
                </a:ext>
              </a:extLst>
            </p:cNvPr>
            <p:cNvGrpSpPr/>
            <p:nvPr/>
          </p:nvGrpSpPr>
          <p:grpSpPr>
            <a:xfrm>
              <a:off x="87167" y="398441"/>
              <a:ext cx="1304119" cy="1268900"/>
              <a:chOff x="87167" y="398441"/>
              <a:chExt cx="1304119" cy="1268900"/>
            </a:xfrm>
          </p:grpSpPr>
          <p:sp>
            <p:nvSpPr>
              <p:cNvPr id="6" name="Hexagon 5">
                <a:extLst>
                  <a:ext uri="{FF2B5EF4-FFF2-40B4-BE49-F238E27FC236}">
                    <a16:creationId xmlns:a16="http://schemas.microsoft.com/office/drawing/2014/main" xmlns="" id="{57CDCDD8-42B8-4345-98B4-CD485AFF4D8E}"/>
                  </a:ext>
                </a:extLst>
              </p:cNvPr>
              <p:cNvSpPr/>
              <p:nvPr/>
            </p:nvSpPr>
            <p:spPr>
              <a:xfrm>
                <a:off x="87167" y="728563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Hexagon 6">
                <a:extLst>
                  <a:ext uri="{FF2B5EF4-FFF2-40B4-BE49-F238E27FC236}">
                    <a16:creationId xmlns:a16="http://schemas.microsoft.com/office/drawing/2014/main" xmlns="" id="{56C92160-7CD7-4FAC-9B9F-F150106CE0FE}"/>
                  </a:ext>
                </a:extLst>
              </p:cNvPr>
              <p:cNvSpPr/>
              <p:nvPr/>
            </p:nvSpPr>
            <p:spPr>
              <a:xfrm>
                <a:off x="679174" y="398441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Hexagon 7">
                <a:extLst>
                  <a:ext uri="{FF2B5EF4-FFF2-40B4-BE49-F238E27FC236}">
                    <a16:creationId xmlns:a16="http://schemas.microsoft.com/office/drawing/2014/main" xmlns="" id="{C8DD9B42-4D2A-4494-9BCB-2CBFD3A3DE9F}"/>
                  </a:ext>
                </a:extLst>
              </p:cNvPr>
              <p:cNvSpPr/>
              <p:nvPr/>
            </p:nvSpPr>
            <p:spPr>
              <a:xfrm>
                <a:off x="681011" y="1055035"/>
                <a:ext cx="710275" cy="612306"/>
              </a:xfrm>
              <a:prstGeom prst="hexagon">
                <a:avLst/>
              </a:prstGeom>
              <a:solidFill>
                <a:srgbClr val="0070C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299C4695-E6CA-42CA-AFE5-8A1BE9458F28}"/>
                </a:ext>
              </a:extLst>
            </p:cNvPr>
            <p:cNvGrpSpPr/>
            <p:nvPr/>
          </p:nvGrpSpPr>
          <p:grpSpPr>
            <a:xfrm>
              <a:off x="11076485" y="5838537"/>
              <a:ext cx="964550" cy="938502"/>
              <a:chOff x="87167" y="398441"/>
              <a:chExt cx="1304119" cy="1268900"/>
            </a:xfrm>
            <a:solidFill>
              <a:schemeClr val="accent1">
                <a:alpha val="26000"/>
              </a:schemeClr>
            </a:solidFill>
          </p:grpSpPr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xmlns="" id="{0D189C56-F31B-43BA-8AC9-45756BE7BEF1}"/>
                  </a:ext>
                </a:extLst>
              </p:cNvPr>
              <p:cNvSpPr/>
              <p:nvPr/>
            </p:nvSpPr>
            <p:spPr>
              <a:xfrm>
                <a:off x="87167" y="728563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Hexagon 10">
                <a:extLst>
                  <a:ext uri="{FF2B5EF4-FFF2-40B4-BE49-F238E27FC236}">
                    <a16:creationId xmlns:a16="http://schemas.microsoft.com/office/drawing/2014/main" xmlns="" id="{67E9A94C-F048-4DFC-9162-3B86AE0F64C2}"/>
                  </a:ext>
                </a:extLst>
              </p:cNvPr>
              <p:cNvSpPr/>
              <p:nvPr/>
            </p:nvSpPr>
            <p:spPr>
              <a:xfrm>
                <a:off x="679174" y="398441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Hexagon 11">
                <a:extLst>
                  <a:ext uri="{FF2B5EF4-FFF2-40B4-BE49-F238E27FC236}">
                    <a16:creationId xmlns:a16="http://schemas.microsoft.com/office/drawing/2014/main" xmlns="" id="{C692CC1B-D8CE-4C86-91A0-7AD087A48CE9}"/>
                  </a:ext>
                </a:extLst>
              </p:cNvPr>
              <p:cNvSpPr/>
              <p:nvPr/>
            </p:nvSpPr>
            <p:spPr>
              <a:xfrm>
                <a:off x="681011" y="1055035"/>
                <a:ext cx="710275" cy="612306"/>
              </a:xfrm>
              <a:prstGeom prst="hexagon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BFFF580-16DB-4272-A306-7B43A1097049}"/>
              </a:ext>
            </a:extLst>
          </p:cNvPr>
          <p:cNvSpPr/>
          <p:nvPr/>
        </p:nvSpPr>
        <p:spPr>
          <a:xfrm>
            <a:off x="1389449" y="680773"/>
            <a:ext cx="76072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 THÍCH CH</a:t>
            </a:r>
            <a:r>
              <a:rPr lang="vi-VN" sz="40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0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ƠNG TRÌNH</a:t>
            </a:r>
            <a:endParaRPr lang="en-US" sz="40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" name="Picture 35" descr="http://rgep.moet.gov.vn/content/tintuc/PublishingImages/2019/nl-pc.jpg?RenditionID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581" y="1426731"/>
            <a:ext cx="8242300" cy="547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34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193B8E2-5454-430B-BDC4-3D244BA9401C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CE82854-FCBC-4341-8AAC-33CFE46BF986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62C68B3A-B626-4153-821F-A9CC79737A97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1461C89B-8CBA-4281-A53D-AF358BF1B239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xmlns="" id="{1D26E60E-F917-4FF1-AD04-2EA82193BC7A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E795899-E4AC-45DB-9269-489DE0AB0C07}"/>
              </a:ext>
            </a:extLst>
          </p:cNvPr>
          <p:cNvGrpSpPr/>
          <p:nvPr/>
        </p:nvGrpSpPr>
        <p:grpSpPr>
          <a:xfrm>
            <a:off x="10760676" y="5442330"/>
            <a:ext cx="1304119" cy="1268900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4355BAB5-69EA-4345-AA82-A428BD306572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228746CB-9EC8-47EE-BFEA-E9406748378A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FFF9E25F-1538-474A-BF2A-F01D056DFBB3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4EF8E6B-1D3C-43CC-ABC4-772DC3C9C085}"/>
              </a:ext>
            </a:extLst>
          </p:cNvPr>
          <p:cNvSpPr/>
          <p:nvPr/>
        </p:nvSpPr>
        <p:spPr>
          <a:xfrm>
            <a:off x="1286648" y="783404"/>
            <a:ext cx="9829165" cy="4462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3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QUAN ĐIỂM XÂY D</a:t>
            </a:r>
            <a:r>
              <a:rPr lang="en-US" sz="23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ỰNG CHƯ</a:t>
            </a:r>
            <a:r>
              <a:rPr lang="vi-VN" sz="23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3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 TRÌNH GIÁO DỤC PHỔ THÔNG</a:t>
            </a:r>
            <a:endParaRPr lang="en-US" sz="23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F0E04A6C-2B01-419D-9D7D-D83E30A20247}"/>
              </a:ext>
            </a:extLst>
          </p:cNvPr>
          <p:cNvCxnSpPr>
            <a:cxnSpLocks/>
          </p:cNvCxnSpPr>
          <p:nvPr/>
        </p:nvCxnSpPr>
        <p:spPr>
          <a:xfrm>
            <a:off x="520995" y="2699355"/>
            <a:ext cx="10494335" cy="8356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>
            <a:extLst>
              <a:ext uri="{FF2B5EF4-FFF2-40B4-BE49-F238E27FC236}">
                <a16:creationId xmlns:a16="http://schemas.microsoft.com/office/drawing/2014/main" xmlns="" id="{281AF4AD-F524-4519-A3C5-6A62B81272BD}"/>
              </a:ext>
            </a:extLst>
          </p:cNvPr>
          <p:cNvSpPr/>
          <p:nvPr/>
        </p:nvSpPr>
        <p:spPr>
          <a:xfrm>
            <a:off x="1210594" y="2016825"/>
            <a:ext cx="1365064" cy="1365062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xmlns="" id="{4B58EBFB-24F1-4745-A096-3163EB29F0C1}"/>
              </a:ext>
            </a:extLst>
          </p:cNvPr>
          <p:cNvSpPr/>
          <p:nvPr/>
        </p:nvSpPr>
        <p:spPr>
          <a:xfrm>
            <a:off x="3204380" y="2058747"/>
            <a:ext cx="1301934" cy="130193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xmlns="" id="{8BC58396-0377-4F30-B79C-D72CE341D4A3}"/>
              </a:ext>
            </a:extLst>
          </p:cNvPr>
          <p:cNvSpPr/>
          <p:nvPr/>
        </p:nvSpPr>
        <p:spPr>
          <a:xfrm>
            <a:off x="5226700" y="2058800"/>
            <a:ext cx="1297826" cy="129782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Diamond 19">
            <a:extLst>
              <a:ext uri="{FF2B5EF4-FFF2-40B4-BE49-F238E27FC236}">
                <a16:creationId xmlns:a16="http://schemas.microsoft.com/office/drawing/2014/main" xmlns="" id="{A1D510AC-F249-4A45-AC7F-749DFDDA8952}"/>
              </a:ext>
            </a:extLst>
          </p:cNvPr>
          <p:cNvSpPr/>
          <p:nvPr/>
        </p:nvSpPr>
        <p:spPr>
          <a:xfrm>
            <a:off x="7195757" y="2058747"/>
            <a:ext cx="1301934" cy="130193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Diamond 20">
            <a:extLst>
              <a:ext uri="{FF2B5EF4-FFF2-40B4-BE49-F238E27FC236}">
                <a16:creationId xmlns:a16="http://schemas.microsoft.com/office/drawing/2014/main" xmlns="" id="{3725EC4D-4D4B-4A5A-B2B7-C0C489AB5AC5}"/>
              </a:ext>
            </a:extLst>
          </p:cNvPr>
          <p:cNvSpPr/>
          <p:nvPr/>
        </p:nvSpPr>
        <p:spPr>
          <a:xfrm>
            <a:off x="9158228" y="2042893"/>
            <a:ext cx="1329640" cy="1329638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0D9C95DA-E881-4ECC-AC17-2E8C40139D1D}"/>
              </a:ext>
            </a:extLst>
          </p:cNvPr>
          <p:cNvSpPr/>
          <p:nvPr/>
        </p:nvSpPr>
        <p:spPr>
          <a:xfrm>
            <a:off x="1699939" y="2541060"/>
            <a:ext cx="386384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01</a:t>
            </a:r>
            <a:endParaRPr lang="ko-KR" altLang="en-US" sz="1200" b="1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76730D21-E79F-475C-8B92-E4FBFC3D7EE9}"/>
              </a:ext>
            </a:extLst>
          </p:cNvPr>
          <p:cNvSpPr/>
          <p:nvPr/>
        </p:nvSpPr>
        <p:spPr>
          <a:xfrm>
            <a:off x="5682420" y="2545185"/>
            <a:ext cx="38638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03</a:t>
            </a:r>
            <a:endParaRPr lang="ko-KR" altLang="en-US" sz="1200" b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9F1608FF-965C-424E-84A7-AD3048116DDA}"/>
              </a:ext>
            </a:extLst>
          </p:cNvPr>
          <p:cNvSpPr/>
          <p:nvPr/>
        </p:nvSpPr>
        <p:spPr>
          <a:xfrm>
            <a:off x="7654147" y="2541060"/>
            <a:ext cx="386384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04</a:t>
            </a:r>
            <a:endParaRPr lang="ko-KR" altLang="en-US" sz="1200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F9870CD6-3BB8-4BAA-A222-D4979AD3167C}"/>
              </a:ext>
            </a:extLst>
          </p:cNvPr>
          <p:cNvSpPr/>
          <p:nvPr/>
        </p:nvSpPr>
        <p:spPr>
          <a:xfrm>
            <a:off x="9630625" y="2545185"/>
            <a:ext cx="386384" cy="36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05</a:t>
            </a:r>
            <a:endParaRPr lang="ko-KR" altLang="en-US" sz="1200" b="1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5D634C0E-2810-431B-842C-2175BBB1F64E}"/>
              </a:ext>
            </a:extLst>
          </p:cNvPr>
          <p:cNvSpPr/>
          <p:nvPr/>
        </p:nvSpPr>
        <p:spPr>
          <a:xfrm>
            <a:off x="3659540" y="2541060"/>
            <a:ext cx="386384" cy="3600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02</a:t>
            </a:r>
            <a:endParaRPr lang="ko-KR" altLang="en-US" sz="1200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F4B7CB00-6CE3-40E8-9EEB-3FA0DA13AC61}"/>
              </a:ext>
            </a:extLst>
          </p:cNvPr>
          <p:cNvSpPr/>
          <p:nvPr/>
        </p:nvSpPr>
        <p:spPr>
          <a:xfrm>
            <a:off x="994676" y="3401667"/>
            <a:ext cx="1802656" cy="29521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vi-V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gd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gd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DCB24456-23C1-46F8-A5CF-7373EFCC7D46}"/>
              </a:ext>
            </a:extLst>
          </p:cNvPr>
          <p:cNvSpPr/>
          <p:nvPr/>
        </p:nvSpPr>
        <p:spPr>
          <a:xfrm>
            <a:off x="2954017" y="3393288"/>
            <a:ext cx="1802656" cy="29521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04EA4C3-DD28-400E-ACDB-4EED682D8075}"/>
              </a:ext>
            </a:extLst>
          </p:cNvPr>
          <p:cNvSpPr/>
          <p:nvPr/>
        </p:nvSpPr>
        <p:spPr>
          <a:xfrm>
            <a:off x="4974284" y="3391610"/>
            <a:ext cx="1802656" cy="2952198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5A5FD5CC-1D0E-4211-A9A4-3E27AEB3B20D}"/>
              </a:ext>
            </a:extLst>
          </p:cNvPr>
          <p:cNvSpPr/>
          <p:nvPr/>
        </p:nvSpPr>
        <p:spPr>
          <a:xfrm>
            <a:off x="6952431" y="3390377"/>
            <a:ext cx="1802656" cy="2952195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B3F5DAE3-70A2-4597-A79C-7784A702834F}"/>
              </a:ext>
            </a:extLst>
          </p:cNvPr>
          <p:cNvSpPr/>
          <p:nvPr/>
        </p:nvSpPr>
        <p:spPr>
          <a:xfrm>
            <a:off x="8924109" y="3390377"/>
            <a:ext cx="1802656" cy="2952195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5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6C42576-82FA-4B69-9E9B-840421DC9A3D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2A45D3C3-0DD3-474E-9FCB-A21F273568D0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3A78246B-3214-4A27-ADC4-CC7F4958FA89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DFFEE999-A980-45BE-8271-E05D7317ECC7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xmlns="" id="{0ED751E9-8391-4E2C-B0E3-2EE09C4E416A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C74401D-B557-4EA9-97FD-08FF15CFB593}"/>
              </a:ext>
            </a:extLst>
          </p:cNvPr>
          <p:cNvGrpSpPr/>
          <p:nvPr/>
        </p:nvGrpSpPr>
        <p:grpSpPr>
          <a:xfrm>
            <a:off x="10760676" y="5442330"/>
            <a:ext cx="1304119" cy="1268900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1D48153A-DDC1-4EED-9553-A937D7397388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F40A6AC1-DA3A-447A-9ABB-9ED16C327719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218968C7-6B18-4096-96F2-E58310356F2E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3A58076-C7D5-42A6-8B0C-843F11CC68BC}"/>
              </a:ext>
            </a:extLst>
          </p:cNvPr>
          <p:cNvSpPr/>
          <p:nvPr/>
        </p:nvSpPr>
        <p:spPr>
          <a:xfrm>
            <a:off x="1389449" y="750823"/>
            <a:ext cx="94514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MỤC TIÊU CH</a:t>
            </a:r>
            <a:r>
              <a:rPr lang="vi-VN" sz="28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ƠNG TRÌNH GIÁO DỤC PHỔ THÔNG</a:t>
            </a:r>
            <a:endParaRPr lang="en-US" sz="28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xmlns="" id="{CEFA1120-CDEB-436D-A0F9-5A618BE856F2}"/>
              </a:ext>
            </a:extLst>
          </p:cNvPr>
          <p:cNvSpPr/>
          <p:nvPr/>
        </p:nvSpPr>
        <p:spPr>
          <a:xfrm>
            <a:off x="4474495" y="1422786"/>
            <a:ext cx="2533145" cy="2533143"/>
          </a:xfrm>
          <a:custGeom>
            <a:avLst/>
            <a:gdLst>
              <a:gd name="connsiteX0" fmla="*/ 1265544 w 2533145"/>
              <a:gd name="connsiteY0" fmla="*/ 0 h 2533143"/>
              <a:gd name="connsiteX1" fmla="*/ 2533145 w 2533145"/>
              <a:gd name="connsiteY1" fmla="*/ 1267599 h 2533143"/>
              <a:gd name="connsiteX2" fmla="*/ 1267601 w 2533145"/>
              <a:gd name="connsiteY2" fmla="*/ 2533143 h 2533143"/>
              <a:gd name="connsiteX3" fmla="*/ 0 w 2533145"/>
              <a:gd name="connsiteY3" fmla="*/ 1265543 h 253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3145" h="2533143">
                <a:moveTo>
                  <a:pt x="1265544" y="0"/>
                </a:moveTo>
                <a:lnTo>
                  <a:pt x="2533145" y="1267599"/>
                </a:lnTo>
                <a:lnTo>
                  <a:pt x="1267601" y="2533143"/>
                </a:lnTo>
                <a:lnTo>
                  <a:pt x="0" y="12655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xmlns="" id="{5AC635E4-20E8-4B1F-BCEB-752258AEF981}"/>
              </a:ext>
            </a:extLst>
          </p:cNvPr>
          <p:cNvSpPr/>
          <p:nvPr/>
        </p:nvSpPr>
        <p:spPr>
          <a:xfrm>
            <a:off x="4473393" y="4213660"/>
            <a:ext cx="2603809" cy="2603806"/>
          </a:xfrm>
          <a:custGeom>
            <a:avLst/>
            <a:gdLst>
              <a:gd name="connsiteX0" fmla="*/ 1267474 w 2603809"/>
              <a:gd name="connsiteY0" fmla="*/ 72069 h 2603806"/>
              <a:gd name="connsiteX1" fmla="*/ 2531739 w 2603809"/>
              <a:gd name="connsiteY1" fmla="*/ 1336334 h 2603806"/>
              <a:gd name="connsiteX2" fmla="*/ 1264265 w 2603809"/>
              <a:gd name="connsiteY2" fmla="*/ 2603806 h 2603806"/>
              <a:gd name="connsiteX3" fmla="*/ 0 w 2603809"/>
              <a:gd name="connsiteY3" fmla="*/ 1339543 h 2603806"/>
              <a:gd name="connsiteX4" fmla="*/ 1339543 w 2603809"/>
              <a:gd name="connsiteY4" fmla="*/ 0 h 2603806"/>
              <a:gd name="connsiteX5" fmla="*/ 2603809 w 2603809"/>
              <a:gd name="connsiteY5" fmla="*/ 1264264 h 2603806"/>
              <a:gd name="connsiteX6" fmla="*/ 2603684 w 2603809"/>
              <a:gd name="connsiteY6" fmla="*/ 1264389 h 2603806"/>
              <a:gd name="connsiteX7" fmla="*/ 1339420 w 2603809"/>
              <a:gd name="connsiteY7" fmla="*/ 124 h 260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3809" h="2603806">
                <a:moveTo>
                  <a:pt x="1267474" y="72069"/>
                </a:moveTo>
                <a:lnTo>
                  <a:pt x="2531739" y="1336334"/>
                </a:lnTo>
                <a:lnTo>
                  <a:pt x="1264265" y="2603806"/>
                </a:lnTo>
                <a:lnTo>
                  <a:pt x="0" y="1339543"/>
                </a:lnTo>
                <a:close/>
                <a:moveTo>
                  <a:pt x="1339543" y="0"/>
                </a:moveTo>
                <a:lnTo>
                  <a:pt x="2603809" y="1264264"/>
                </a:lnTo>
                <a:lnTo>
                  <a:pt x="2603684" y="1264389"/>
                </a:lnTo>
                <a:lnTo>
                  <a:pt x="1339420" y="1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xmlns="" id="{06904B63-29D4-4325-B205-95842607A838}"/>
              </a:ext>
            </a:extLst>
          </p:cNvPr>
          <p:cNvSpPr/>
          <p:nvPr/>
        </p:nvSpPr>
        <p:spPr>
          <a:xfrm>
            <a:off x="3035709" y="2852153"/>
            <a:ext cx="2538158" cy="2538157"/>
          </a:xfrm>
          <a:custGeom>
            <a:avLst/>
            <a:gdLst>
              <a:gd name="connsiteX0" fmla="*/ 1270243 w 2538158"/>
              <a:gd name="connsiteY0" fmla="*/ 0 h 2538157"/>
              <a:gd name="connsiteX1" fmla="*/ 2538158 w 2538158"/>
              <a:gd name="connsiteY1" fmla="*/ 1267915 h 2538157"/>
              <a:gd name="connsiteX2" fmla="*/ 1267918 w 2538158"/>
              <a:gd name="connsiteY2" fmla="*/ 2538157 h 2538157"/>
              <a:gd name="connsiteX3" fmla="*/ 0 w 2538158"/>
              <a:gd name="connsiteY3" fmla="*/ 1270241 h 2538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8158" h="2538157">
                <a:moveTo>
                  <a:pt x="1270243" y="0"/>
                </a:moveTo>
                <a:lnTo>
                  <a:pt x="2538158" y="1267915"/>
                </a:lnTo>
                <a:lnTo>
                  <a:pt x="1267918" y="2538157"/>
                </a:lnTo>
                <a:lnTo>
                  <a:pt x="0" y="12702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xmlns="" id="{2781E430-CC2F-4F4B-B545-3D15B748AC44}"/>
              </a:ext>
            </a:extLst>
          </p:cNvPr>
          <p:cNvSpPr/>
          <p:nvPr/>
        </p:nvSpPr>
        <p:spPr>
          <a:xfrm>
            <a:off x="5900418" y="2852128"/>
            <a:ext cx="2532896" cy="2532896"/>
          </a:xfrm>
          <a:custGeom>
            <a:avLst/>
            <a:gdLst>
              <a:gd name="connsiteX0" fmla="*/ 1265011 w 2532896"/>
              <a:gd name="connsiteY0" fmla="*/ 0 h 2532896"/>
              <a:gd name="connsiteX1" fmla="*/ 2532896 w 2532896"/>
              <a:gd name="connsiteY1" fmla="*/ 1267884 h 2532896"/>
              <a:gd name="connsiteX2" fmla="*/ 1267883 w 2532896"/>
              <a:gd name="connsiteY2" fmla="*/ 2532896 h 2532896"/>
              <a:gd name="connsiteX3" fmla="*/ 0 w 2532896"/>
              <a:gd name="connsiteY3" fmla="*/ 1265012 h 2532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2896" h="2532896">
                <a:moveTo>
                  <a:pt x="1265011" y="0"/>
                </a:moveTo>
                <a:lnTo>
                  <a:pt x="2532896" y="1267884"/>
                </a:lnTo>
                <a:lnTo>
                  <a:pt x="1267883" y="2532896"/>
                </a:lnTo>
                <a:lnTo>
                  <a:pt x="0" y="126501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xmlns="" id="{93FCBEEF-FEB7-4E6F-9EF8-F1787736E517}"/>
              </a:ext>
            </a:extLst>
          </p:cNvPr>
          <p:cNvSpPr/>
          <p:nvPr/>
        </p:nvSpPr>
        <p:spPr>
          <a:xfrm>
            <a:off x="5900419" y="3444893"/>
            <a:ext cx="1350311" cy="1350310"/>
          </a:xfrm>
          <a:custGeom>
            <a:avLst/>
            <a:gdLst>
              <a:gd name="connsiteX0" fmla="*/ 672247 w 1350311"/>
              <a:gd name="connsiteY0" fmla="*/ 0 h 1350310"/>
              <a:gd name="connsiteX1" fmla="*/ 1350311 w 1350311"/>
              <a:gd name="connsiteY1" fmla="*/ 678062 h 1350310"/>
              <a:gd name="connsiteX2" fmla="*/ 678062 w 1350311"/>
              <a:gd name="connsiteY2" fmla="*/ 1350310 h 1350310"/>
              <a:gd name="connsiteX3" fmla="*/ 0 w 1350311"/>
              <a:gd name="connsiteY3" fmla="*/ 672247 h 135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0311" h="1350310">
                <a:moveTo>
                  <a:pt x="672247" y="0"/>
                </a:moveTo>
                <a:lnTo>
                  <a:pt x="1350311" y="678062"/>
                </a:lnTo>
                <a:lnTo>
                  <a:pt x="678062" y="1350310"/>
                </a:lnTo>
                <a:lnTo>
                  <a:pt x="0" y="67224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2ABDAE88-2437-4401-AEA1-AA14A88E700A}"/>
              </a:ext>
            </a:extLst>
          </p:cNvPr>
          <p:cNvSpPr txBox="1"/>
          <p:nvPr/>
        </p:nvSpPr>
        <p:spPr>
          <a:xfrm>
            <a:off x="6227196" y="3796846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4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xmlns="" id="{5390D4CA-8A07-4566-B02C-BF7EB4F0C55C}"/>
              </a:ext>
            </a:extLst>
          </p:cNvPr>
          <p:cNvSpPr/>
          <p:nvPr/>
        </p:nvSpPr>
        <p:spPr>
          <a:xfrm>
            <a:off x="5072172" y="4285935"/>
            <a:ext cx="1334272" cy="1334271"/>
          </a:xfrm>
          <a:custGeom>
            <a:avLst/>
            <a:gdLst>
              <a:gd name="connsiteX0" fmla="*/ 668616 w 1334272"/>
              <a:gd name="connsiteY0" fmla="*/ 0 h 1334271"/>
              <a:gd name="connsiteX1" fmla="*/ 1334272 w 1334272"/>
              <a:gd name="connsiteY1" fmla="*/ 665657 h 1334271"/>
              <a:gd name="connsiteX2" fmla="*/ 665656 w 1334272"/>
              <a:gd name="connsiteY2" fmla="*/ 1334271 h 1334271"/>
              <a:gd name="connsiteX3" fmla="*/ 0 w 1334272"/>
              <a:gd name="connsiteY3" fmla="*/ 668616 h 1334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4272" h="1334271">
                <a:moveTo>
                  <a:pt x="668616" y="0"/>
                </a:moveTo>
                <a:lnTo>
                  <a:pt x="1334272" y="665657"/>
                </a:lnTo>
                <a:lnTo>
                  <a:pt x="665656" y="1334271"/>
                </a:lnTo>
                <a:lnTo>
                  <a:pt x="0" y="66861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1783B663-1FDD-4F32-830A-BEAF062CACE0}"/>
              </a:ext>
            </a:extLst>
          </p:cNvPr>
          <p:cNvSpPr txBox="1"/>
          <p:nvPr/>
        </p:nvSpPr>
        <p:spPr>
          <a:xfrm>
            <a:off x="5460063" y="4499019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3</a:t>
            </a:r>
            <a:endParaRPr lang="ko-KR" altLang="en-US" sz="3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xmlns="" id="{3FC69B7F-8D2A-4275-9FB9-CB18E66DD734}"/>
              </a:ext>
            </a:extLst>
          </p:cNvPr>
          <p:cNvSpPr/>
          <p:nvPr/>
        </p:nvSpPr>
        <p:spPr>
          <a:xfrm>
            <a:off x="4233559" y="3448835"/>
            <a:ext cx="1415713" cy="1415709"/>
          </a:xfrm>
          <a:custGeom>
            <a:avLst/>
            <a:gdLst>
              <a:gd name="connsiteX0" fmla="*/ 1413126 w 1415713"/>
              <a:gd name="connsiteY0" fmla="*/ 741515 h 1415709"/>
              <a:gd name="connsiteX1" fmla="*/ 1415713 w 1415713"/>
              <a:gd name="connsiteY1" fmla="*/ 744102 h 1415709"/>
              <a:gd name="connsiteX2" fmla="*/ 744103 w 1415713"/>
              <a:gd name="connsiteY2" fmla="*/ 1415709 h 1415709"/>
              <a:gd name="connsiteX3" fmla="*/ 741517 w 1415713"/>
              <a:gd name="connsiteY3" fmla="*/ 1413123 h 1415709"/>
              <a:gd name="connsiteX4" fmla="*/ 671611 w 1415713"/>
              <a:gd name="connsiteY4" fmla="*/ 0 h 1415709"/>
              <a:gd name="connsiteX5" fmla="*/ 1341181 w 1415713"/>
              <a:gd name="connsiteY5" fmla="*/ 669570 h 1415709"/>
              <a:gd name="connsiteX6" fmla="*/ 669571 w 1415713"/>
              <a:gd name="connsiteY6" fmla="*/ 1341178 h 1415709"/>
              <a:gd name="connsiteX7" fmla="*/ 0 w 1415713"/>
              <a:gd name="connsiteY7" fmla="*/ 671608 h 1415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15713" h="1415709">
                <a:moveTo>
                  <a:pt x="1413126" y="741515"/>
                </a:moveTo>
                <a:lnTo>
                  <a:pt x="1415713" y="744102"/>
                </a:lnTo>
                <a:lnTo>
                  <a:pt x="744103" y="1415709"/>
                </a:lnTo>
                <a:lnTo>
                  <a:pt x="741517" y="1413123"/>
                </a:lnTo>
                <a:close/>
                <a:moveTo>
                  <a:pt x="671611" y="0"/>
                </a:moveTo>
                <a:lnTo>
                  <a:pt x="1341181" y="669570"/>
                </a:lnTo>
                <a:lnTo>
                  <a:pt x="669571" y="1341178"/>
                </a:lnTo>
                <a:lnTo>
                  <a:pt x="0" y="67160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5381427B-AE16-4A9A-8DAB-4E6825FE1645}"/>
              </a:ext>
            </a:extLst>
          </p:cNvPr>
          <p:cNvSpPr txBox="1"/>
          <p:nvPr/>
        </p:nvSpPr>
        <p:spPr>
          <a:xfrm>
            <a:off x="4693268" y="3799227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2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xmlns="" id="{3B327E94-ACBF-4831-A1F6-479CE1F65052}"/>
              </a:ext>
            </a:extLst>
          </p:cNvPr>
          <p:cNvSpPr/>
          <p:nvPr/>
        </p:nvSpPr>
        <p:spPr>
          <a:xfrm>
            <a:off x="5076870" y="2635612"/>
            <a:ext cx="1329822" cy="1329821"/>
          </a:xfrm>
          <a:custGeom>
            <a:avLst/>
            <a:gdLst>
              <a:gd name="connsiteX0" fmla="*/ 663989 w 1329822"/>
              <a:gd name="connsiteY0" fmla="*/ 0 h 1329821"/>
              <a:gd name="connsiteX1" fmla="*/ 1329822 w 1329822"/>
              <a:gd name="connsiteY1" fmla="*/ 665831 h 1329821"/>
              <a:gd name="connsiteX2" fmla="*/ 665832 w 1329822"/>
              <a:gd name="connsiteY2" fmla="*/ 1329821 h 1329821"/>
              <a:gd name="connsiteX3" fmla="*/ 0 w 1329822"/>
              <a:gd name="connsiteY3" fmla="*/ 663988 h 132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9822" h="1329821">
                <a:moveTo>
                  <a:pt x="663989" y="0"/>
                </a:moveTo>
                <a:lnTo>
                  <a:pt x="1329822" y="665831"/>
                </a:lnTo>
                <a:lnTo>
                  <a:pt x="665832" y="1329821"/>
                </a:lnTo>
                <a:lnTo>
                  <a:pt x="0" y="6639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1C5770E7-0E94-4AD4-A601-40931AEC2D6E}"/>
              </a:ext>
            </a:extLst>
          </p:cNvPr>
          <p:cNvSpPr txBox="1"/>
          <p:nvPr/>
        </p:nvSpPr>
        <p:spPr>
          <a:xfrm>
            <a:off x="5459500" y="2988556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1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xmlns="" id="{37E0B833-9B53-4F35-A801-B76C68D16726}"/>
              </a:ext>
            </a:extLst>
          </p:cNvPr>
          <p:cNvSpPr/>
          <p:nvPr/>
        </p:nvSpPr>
        <p:spPr>
          <a:xfrm>
            <a:off x="109358" y="1818453"/>
            <a:ext cx="3092116" cy="11477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xmlns="" id="{EF2B203F-D673-483E-953B-9B623E0D242C}"/>
              </a:ext>
            </a:extLst>
          </p:cNvPr>
          <p:cNvCxnSpPr>
            <a:cxnSpLocks/>
            <a:endCxn id="115" idx="3"/>
          </p:cNvCxnSpPr>
          <p:nvPr/>
        </p:nvCxnSpPr>
        <p:spPr>
          <a:xfrm flipH="1">
            <a:off x="3201474" y="2392315"/>
            <a:ext cx="1739941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xmlns="" id="{F0F7BFAB-350F-4DEF-813C-2D05398D4D5D}"/>
              </a:ext>
            </a:extLst>
          </p:cNvPr>
          <p:cNvSpPr/>
          <p:nvPr/>
        </p:nvSpPr>
        <p:spPr>
          <a:xfrm>
            <a:off x="216568" y="5385024"/>
            <a:ext cx="2984906" cy="12394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xmlns="" id="{1D123506-F428-4CA6-8FAF-EA716C415215}"/>
              </a:ext>
            </a:extLst>
          </p:cNvPr>
          <p:cNvCxnSpPr/>
          <p:nvPr/>
        </p:nvCxnSpPr>
        <p:spPr>
          <a:xfrm>
            <a:off x="3633537" y="4668253"/>
            <a:ext cx="0" cy="13364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xmlns="" id="{09795C56-F3B0-439F-9979-43B047B965A5}"/>
              </a:ext>
            </a:extLst>
          </p:cNvPr>
          <p:cNvCxnSpPr>
            <a:cxnSpLocks/>
          </p:cNvCxnSpPr>
          <p:nvPr/>
        </p:nvCxnSpPr>
        <p:spPr>
          <a:xfrm flipH="1">
            <a:off x="3201474" y="5993970"/>
            <a:ext cx="432063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xmlns="" id="{0215E9BE-02B4-4C98-BD10-0FC5C3AF3B3C}"/>
              </a:ext>
            </a:extLst>
          </p:cNvPr>
          <p:cNvSpPr/>
          <p:nvPr/>
        </p:nvSpPr>
        <p:spPr>
          <a:xfrm>
            <a:off x="7591926" y="1515979"/>
            <a:ext cx="3248957" cy="1187406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xmlns="" id="{DAB71F6E-B4B1-4CFC-AD2C-A217EEEB328F}"/>
              </a:ext>
            </a:extLst>
          </p:cNvPr>
          <p:cNvCxnSpPr/>
          <p:nvPr/>
        </p:nvCxnSpPr>
        <p:spPr>
          <a:xfrm>
            <a:off x="7736305" y="3444893"/>
            <a:ext cx="1576137" cy="0"/>
          </a:xfrm>
          <a:prstGeom prst="line">
            <a:avLst/>
          </a:prstGeom>
          <a:ln w="38100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xmlns="" id="{375BCD7F-5F35-44B8-91D8-78B4A8FFC989}"/>
              </a:ext>
            </a:extLst>
          </p:cNvPr>
          <p:cNvCxnSpPr/>
          <p:nvPr/>
        </p:nvCxnSpPr>
        <p:spPr>
          <a:xfrm flipV="1">
            <a:off x="9312442" y="2703385"/>
            <a:ext cx="0" cy="741508"/>
          </a:xfrm>
          <a:prstGeom prst="straightConnector1">
            <a:avLst/>
          </a:prstGeom>
          <a:ln w="38100">
            <a:solidFill>
              <a:srgbClr val="A5A5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xmlns="" id="{51EE4FC3-0912-4105-9FB3-BE88B46FB661}"/>
              </a:ext>
            </a:extLst>
          </p:cNvPr>
          <p:cNvSpPr/>
          <p:nvPr/>
        </p:nvSpPr>
        <p:spPr>
          <a:xfrm>
            <a:off x="7917057" y="5542361"/>
            <a:ext cx="2775008" cy="1187405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xmlns="" id="{C4AF3ECE-1B35-4E71-852B-7C57D1AC67A0}"/>
              </a:ext>
            </a:extLst>
          </p:cNvPr>
          <p:cNvCxnSpPr/>
          <p:nvPr/>
        </p:nvCxnSpPr>
        <p:spPr>
          <a:xfrm>
            <a:off x="6406444" y="6136063"/>
            <a:ext cx="1510613" cy="0"/>
          </a:xfrm>
          <a:prstGeom prst="straightConnector1">
            <a:avLst/>
          </a:prstGeom>
          <a:ln w="38100">
            <a:solidFill>
              <a:srgbClr val="ED7D3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5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6D3BC405-4E58-4A4D-92F0-0F56A8E304A2}"/>
              </a:ext>
            </a:extLst>
          </p:cNvPr>
          <p:cNvCxnSpPr/>
          <p:nvPr/>
        </p:nvCxnSpPr>
        <p:spPr>
          <a:xfrm flipH="1">
            <a:off x="1804738" y="4018046"/>
            <a:ext cx="757989" cy="0"/>
          </a:xfrm>
          <a:prstGeom prst="straightConnector1">
            <a:avLst/>
          </a:prstGeom>
          <a:ln w="38100">
            <a:solidFill>
              <a:srgbClr val="ED7D3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4A9867B1-929A-4C17-BF4C-B363BE29F5A3}"/>
              </a:ext>
            </a:extLst>
          </p:cNvPr>
          <p:cNvCxnSpPr>
            <a:stCxn id="32" idx="2"/>
          </p:cNvCxnSpPr>
          <p:nvPr/>
        </p:nvCxnSpPr>
        <p:spPr>
          <a:xfrm>
            <a:off x="8125327" y="4660228"/>
            <a:ext cx="0" cy="1237675"/>
          </a:xfrm>
          <a:prstGeom prst="line">
            <a:avLst/>
          </a:prstGeom>
          <a:ln w="57150">
            <a:solidFill>
              <a:srgbClr val="6CAE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xmlns="" id="{064F056A-814C-4CF4-998C-59C0DC180366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8125327" y="1875692"/>
            <a:ext cx="0" cy="1372333"/>
          </a:xfrm>
          <a:prstGeom prst="line">
            <a:avLst/>
          </a:prstGeom>
          <a:ln w="57150">
            <a:solidFill>
              <a:srgbClr val="6CAE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8ADC004-A741-4445-8D08-F8DDD3A11C20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9C30F9C-1356-472A-9388-9B85ED83E732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14C61209-15E5-4820-9A3E-34562E93BAF4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C84CF703-08C9-4873-8545-038AF8AA042B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xmlns="" id="{6453548B-C3A2-46E6-B038-5BD70944AD63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96722204-CD8F-4EC2-946E-F3F032985647}"/>
              </a:ext>
            </a:extLst>
          </p:cNvPr>
          <p:cNvGrpSpPr/>
          <p:nvPr/>
        </p:nvGrpSpPr>
        <p:grpSpPr>
          <a:xfrm>
            <a:off x="10834780" y="5567781"/>
            <a:ext cx="1304119" cy="1268900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8BAA52BB-58C6-4358-98CF-8420F3770865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514A4138-46D5-4761-B9EA-B0BC4A1509D8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C64BC886-8BB8-49E8-96B0-F10AB56B620B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338D9B6-31DB-42CC-A75E-8B98FC2C7E0F}"/>
              </a:ext>
            </a:extLst>
          </p:cNvPr>
          <p:cNvSpPr/>
          <p:nvPr/>
        </p:nvSpPr>
        <p:spPr>
          <a:xfrm>
            <a:off x="1340549" y="771281"/>
            <a:ext cx="92910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 VỀ PHẨM CHẤT VÀ NĂNG L</a:t>
            </a:r>
            <a:r>
              <a:rPr lang="en-US" sz="28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endParaRPr lang="en-US" sz="28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AutoShape 3">
            <a:extLst>
              <a:ext uri="{FF2B5EF4-FFF2-40B4-BE49-F238E27FC236}">
                <a16:creationId xmlns:a16="http://schemas.microsoft.com/office/drawing/2014/main" xmlns="" id="{BDD423F6-34EE-42D0-87A2-4DC4D562E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2327" y="3248025"/>
            <a:ext cx="2286000" cy="141220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 b="0"/>
          </a:p>
        </p:txBody>
      </p:sp>
      <p:sp>
        <p:nvSpPr>
          <p:cNvPr id="33" name="AutoShape 5">
            <a:extLst>
              <a:ext uri="{FF2B5EF4-FFF2-40B4-BE49-F238E27FC236}">
                <a16:creationId xmlns:a16="http://schemas.microsoft.com/office/drawing/2014/main" xmlns="" id="{10F95804-288E-4C00-9F40-8F4B32886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2727" y="3248025"/>
            <a:ext cx="2286000" cy="141220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E3F1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 b="0"/>
          </a:p>
        </p:txBody>
      </p:sp>
      <p:sp>
        <p:nvSpPr>
          <p:cNvPr id="34" name="Text Box 6">
            <a:extLst>
              <a:ext uri="{FF2B5EF4-FFF2-40B4-BE49-F238E27FC236}">
                <a16:creationId xmlns:a16="http://schemas.microsoft.com/office/drawing/2014/main" xmlns="" id="{6300EF37-3F15-4B56-82C3-5A5EA17C8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610" y="3538627"/>
            <a:ext cx="2038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 CHẤT</a:t>
            </a:r>
            <a:endParaRPr lang="en-US" altLang="en-US" sz="16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reeform 7">
            <a:extLst>
              <a:ext uri="{FF2B5EF4-FFF2-40B4-BE49-F238E27FC236}">
                <a16:creationId xmlns:a16="http://schemas.microsoft.com/office/drawing/2014/main" xmlns="" id="{92862185-664C-47C4-8E10-97E25F72F97D}"/>
              </a:ext>
            </a:extLst>
          </p:cNvPr>
          <p:cNvSpPr>
            <a:spLocks/>
          </p:cNvSpPr>
          <p:nvPr/>
        </p:nvSpPr>
        <p:spPr bwMode="gray">
          <a:xfrm>
            <a:off x="4642352" y="3151188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6" name="AutoShape 8">
            <a:extLst>
              <a:ext uri="{FF2B5EF4-FFF2-40B4-BE49-F238E27FC236}">
                <a16:creationId xmlns:a16="http://schemas.microsoft.com/office/drawing/2014/main" xmlns="" id="{C50A38E1-6221-4E7F-BA51-9F4690DA04F3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 flipH="1">
            <a:off x="6288590" y="3148013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xmlns="" id="{9992ED65-D35E-48D6-9C11-A0097AC2A657}"/>
              </a:ext>
            </a:extLst>
          </p:cNvPr>
          <p:cNvSpPr>
            <a:spLocks/>
          </p:cNvSpPr>
          <p:nvPr/>
        </p:nvSpPr>
        <p:spPr bwMode="gray">
          <a:xfrm flipH="1">
            <a:off x="6294940" y="3151188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grpSp>
        <p:nvGrpSpPr>
          <p:cNvPr id="38" name="Group 10">
            <a:extLst>
              <a:ext uri="{FF2B5EF4-FFF2-40B4-BE49-F238E27FC236}">
                <a16:creationId xmlns:a16="http://schemas.microsoft.com/office/drawing/2014/main" xmlns="" id="{3649B3AA-0C8E-4551-97F4-31E1802AE813}"/>
              </a:ext>
            </a:extLst>
          </p:cNvPr>
          <p:cNvGrpSpPr>
            <a:grpSpLocks/>
          </p:cNvGrpSpPr>
          <p:nvPr/>
        </p:nvGrpSpPr>
        <p:grpSpPr bwMode="auto">
          <a:xfrm>
            <a:off x="4467727" y="1524000"/>
            <a:ext cx="2998788" cy="1601788"/>
            <a:chOff x="1997" y="1314"/>
            <a:chExt cx="1889" cy="1009"/>
          </a:xfrm>
        </p:grpSpPr>
        <p:grpSp>
          <p:nvGrpSpPr>
            <p:cNvPr id="39" name="Group 11">
              <a:extLst>
                <a:ext uri="{FF2B5EF4-FFF2-40B4-BE49-F238E27FC236}">
                  <a16:creationId xmlns:a16="http://schemas.microsoft.com/office/drawing/2014/main" xmlns="" id="{5C78DDCB-54C5-451F-99B7-EAF11275A6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44" name="Oval 12">
                <a:extLst>
                  <a:ext uri="{FF2B5EF4-FFF2-40B4-BE49-F238E27FC236}">
                    <a16:creationId xmlns:a16="http://schemas.microsoft.com/office/drawing/2014/main" xmlns="" id="{8498CFC4-2752-4933-A37B-B0B38656F03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45" name="Oval 13">
                <a:extLst>
                  <a:ext uri="{FF2B5EF4-FFF2-40B4-BE49-F238E27FC236}">
                    <a16:creationId xmlns:a16="http://schemas.microsoft.com/office/drawing/2014/main" xmlns="" id="{E9110E3A-8A49-4DBF-AE44-ABE9F46A977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tx2">
                      <a:gamma/>
                      <a:tint val="44314"/>
                      <a:invGamma/>
                    </a:schemeClr>
                  </a:gs>
                  <a:gs pos="100000">
                    <a:schemeClr val="tx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40" name="Oval 14">
              <a:extLst>
                <a:ext uri="{FF2B5EF4-FFF2-40B4-BE49-F238E27FC236}">
                  <a16:creationId xmlns:a16="http://schemas.microsoft.com/office/drawing/2014/main" xmlns="" id="{220E4C30-D972-43B9-B524-B10C2191A5E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41" name="Oval 15">
              <a:extLst>
                <a:ext uri="{FF2B5EF4-FFF2-40B4-BE49-F238E27FC236}">
                  <a16:creationId xmlns:a16="http://schemas.microsoft.com/office/drawing/2014/main" xmlns="" id="{A71CE189-6A91-4169-AA46-450ABD1597A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42" name="Oval 16">
              <a:extLst>
                <a:ext uri="{FF2B5EF4-FFF2-40B4-BE49-F238E27FC236}">
                  <a16:creationId xmlns:a16="http://schemas.microsoft.com/office/drawing/2014/main" xmlns="" id="{717E0FB8-DE10-4DFD-BF93-23C1E6DEC56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43" name="Oval 17">
              <a:extLst>
                <a:ext uri="{FF2B5EF4-FFF2-40B4-BE49-F238E27FC236}">
                  <a16:creationId xmlns:a16="http://schemas.microsoft.com/office/drawing/2014/main" xmlns="" id="{7295A313-C003-4963-B3BA-304FE5C4154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46" name="Text Box 18">
            <a:extLst>
              <a:ext uri="{FF2B5EF4-FFF2-40B4-BE49-F238E27FC236}">
                <a16:creationId xmlns:a16="http://schemas.microsoft.com/office/drawing/2014/main" xmlns="" id="{64C2DE3B-9FD6-4C48-AE3A-1DFB980AA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850" y="1724025"/>
            <a:ext cx="15808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 ĐẠT</a:t>
            </a:r>
            <a:endParaRPr lang="en-US" altLang="en-US" sz="1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19">
            <a:extLst>
              <a:ext uri="{FF2B5EF4-FFF2-40B4-BE49-F238E27FC236}">
                <a16:creationId xmlns:a16="http://schemas.microsoft.com/office/drawing/2014/main" xmlns="" id="{96C03C93-DCA3-4487-8E3D-9E4CB21CA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1350" y="3754071"/>
            <a:ext cx="2038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 LỰC</a:t>
            </a:r>
            <a:endParaRPr lang="en-US" altLang="en-US" sz="16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5B0FD11F-00C4-4126-B685-B2483591F68E}"/>
              </a:ext>
            </a:extLst>
          </p:cNvPr>
          <p:cNvSpPr/>
          <p:nvPr/>
        </p:nvSpPr>
        <p:spPr>
          <a:xfrm>
            <a:off x="287556" y="2084326"/>
            <a:ext cx="1537096" cy="67071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YÊU N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99553D98-C50E-4BD8-A475-BAE710F8681C}"/>
              </a:ext>
            </a:extLst>
          </p:cNvPr>
          <p:cNvSpPr/>
          <p:nvPr/>
        </p:nvSpPr>
        <p:spPr>
          <a:xfrm>
            <a:off x="287556" y="2871350"/>
            <a:ext cx="1537096" cy="67071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NHÂN ÁI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xmlns="" id="{82B81618-EB5B-4F7E-AB02-4ACB2B7DB177}"/>
              </a:ext>
            </a:extLst>
          </p:cNvPr>
          <p:cNvSpPr/>
          <p:nvPr/>
        </p:nvSpPr>
        <p:spPr>
          <a:xfrm>
            <a:off x="268091" y="3658374"/>
            <a:ext cx="1537096" cy="67071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CHĂM CHỈ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xmlns="" id="{FE82A1D1-C433-4406-B22D-011EC6D85CB1}"/>
              </a:ext>
            </a:extLst>
          </p:cNvPr>
          <p:cNvSpPr/>
          <p:nvPr/>
        </p:nvSpPr>
        <p:spPr>
          <a:xfrm>
            <a:off x="276997" y="4445398"/>
            <a:ext cx="1537096" cy="67071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TRUNG THỰC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xmlns="" id="{D05FAA26-EFED-42F7-B3E1-1C4C95F032DA}"/>
              </a:ext>
            </a:extLst>
          </p:cNvPr>
          <p:cNvSpPr/>
          <p:nvPr/>
        </p:nvSpPr>
        <p:spPr>
          <a:xfrm>
            <a:off x="292155" y="5232422"/>
            <a:ext cx="1537096" cy="67071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TRÁCH NHIỆM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7DB94BAA-4C58-4051-BB1F-2103138AD22B}"/>
              </a:ext>
            </a:extLst>
          </p:cNvPr>
          <p:cNvCxnSpPr/>
          <p:nvPr/>
        </p:nvCxnSpPr>
        <p:spPr>
          <a:xfrm>
            <a:off x="2021305" y="2406316"/>
            <a:ext cx="0" cy="3152273"/>
          </a:xfrm>
          <a:prstGeom prst="line">
            <a:avLst/>
          </a:prstGeom>
          <a:ln w="5715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E689921B-03CD-4ECA-92B7-0A6F3AF23D02}"/>
              </a:ext>
            </a:extLst>
          </p:cNvPr>
          <p:cNvCxnSpPr>
            <a:cxnSpLocks/>
          </p:cNvCxnSpPr>
          <p:nvPr/>
        </p:nvCxnSpPr>
        <p:spPr>
          <a:xfrm flipH="1">
            <a:off x="1812761" y="3195889"/>
            <a:ext cx="208544" cy="0"/>
          </a:xfrm>
          <a:prstGeom prst="straightConnector1">
            <a:avLst/>
          </a:prstGeom>
          <a:ln w="38100">
            <a:solidFill>
              <a:srgbClr val="ED7D3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xmlns="" id="{990FC5A0-D6B9-41FD-8B29-BE9037D78A26}"/>
              </a:ext>
            </a:extLst>
          </p:cNvPr>
          <p:cNvCxnSpPr>
            <a:cxnSpLocks/>
          </p:cNvCxnSpPr>
          <p:nvPr/>
        </p:nvCxnSpPr>
        <p:spPr>
          <a:xfrm flipH="1">
            <a:off x="1824652" y="2418348"/>
            <a:ext cx="208544" cy="0"/>
          </a:xfrm>
          <a:prstGeom prst="straightConnector1">
            <a:avLst/>
          </a:prstGeom>
          <a:ln w="38100">
            <a:solidFill>
              <a:srgbClr val="ED7D3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xmlns="" id="{BED5B550-732A-4DFE-8EC4-B9DDE5ED8E77}"/>
              </a:ext>
            </a:extLst>
          </p:cNvPr>
          <p:cNvCxnSpPr>
            <a:cxnSpLocks/>
          </p:cNvCxnSpPr>
          <p:nvPr/>
        </p:nvCxnSpPr>
        <p:spPr>
          <a:xfrm flipH="1">
            <a:off x="1804738" y="4755984"/>
            <a:ext cx="208544" cy="0"/>
          </a:xfrm>
          <a:prstGeom prst="straightConnector1">
            <a:avLst/>
          </a:prstGeom>
          <a:ln w="38100">
            <a:solidFill>
              <a:srgbClr val="ED7D3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xmlns="" id="{C3E00557-6D7B-4A3E-BECB-2ABC365F87C0}"/>
              </a:ext>
            </a:extLst>
          </p:cNvPr>
          <p:cNvCxnSpPr>
            <a:cxnSpLocks/>
          </p:cNvCxnSpPr>
          <p:nvPr/>
        </p:nvCxnSpPr>
        <p:spPr>
          <a:xfrm flipH="1">
            <a:off x="1824652" y="5546557"/>
            <a:ext cx="208544" cy="0"/>
          </a:xfrm>
          <a:prstGeom prst="straightConnector1">
            <a:avLst/>
          </a:prstGeom>
          <a:ln w="38100">
            <a:solidFill>
              <a:srgbClr val="ED7D3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xmlns="" id="{C703E542-D76E-4F21-8CF1-4BC7D759B475}"/>
              </a:ext>
            </a:extLst>
          </p:cNvPr>
          <p:cNvSpPr/>
          <p:nvPr/>
        </p:nvSpPr>
        <p:spPr>
          <a:xfrm>
            <a:off x="9120406" y="1531938"/>
            <a:ext cx="1903444" cy="74595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 LỰC CHUNG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xmlns="" id="{BDF87C8B-60FF-4DBA-8B07-5E96F0D50FB5}"/>
              </a:ext>
            </a:extLst>
          </p:cNvPr>
          <p:cNvCxnSpPr>
            <a:cxnSpLocks/>
          </p:cNvCxnSpPr>
          <p:nvPr/>
        </p:nvCxnSpPr>
        <p:spPr>
          <a:xfrm>
            <a:off x="8101263" y="1904917"/>
            <a:ext cx="995079" cy="0"/>
          </a:xfrm>
          <a:prstGeom prst="straightConnector1">
            <a:avLst/>
          </a:prstGeom>
          <a:ln w="5715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xmlns="" id="{D57D20E1-4B24-45F5-A1D9-8C49D0E6D37D}"/>
              </a:ext>
            </a:extLst>
          </p:cNvPr>
          <p:cNvSpPr/>
          <p:nvPr/>
        </p:nvSpPr>
        <p:spPr>
          <a:xfrm>
            <a:off x="10393612" y="2356535"/>
            <a:ext cx="784999" cy="130183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TỰ CHỦ VÀ TỰ HỌC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xmlns="" id="{95CCF0A1-D6E7-4EC0-B2F4-2228C7E3DBA0}"/>
              </a:ext>
            </a:extLst>
          </p:cNvPr>
          <p:cNvSpPr/>
          <p:nvPr/>
        </p:nvSpPr>
        <p:spPr>
          <a:xfrm>
            <a:off x="10393612" y="3678173"/>
            <a:ext cx="784999" cy="130183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GIAO TIẾP VÀ HỢP TÁC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xmlns="" id="{14DA196A-70A8-4DBA-8569-F9E08CE60777}"/>
              </a:ext>
            </a:extLst>
          </p:cNvPr>
          <p:cNvSpPr/>
          <p:nvPr/>
        </p:nvSpPr>
        <p:spPr>
          <a:xfrm>
            <a:off x="9597730" y="5062124"/>
            <a:ext cx="1612574" cy="6707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GIẢI QUYẾT VẤN ĐỀ VÀ SÁNG TẠO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14F2A589-DFDC-44C8-9CA2-DBB26397204B}"/>
              </a:ext>
            </a:extLst>
          </p:cNvPr>
          <p:cNvCxnSpPr>
            <a:cxnSpLocks/>
          </p:cNvCxnSpPr>
          <p:nvPr/>
        </p:nvCxnSpPr>
        <p:spPr>
          <a:xfrm>
            <a:off x="9435402" y="2277896"/>
            <a:ext cx="0" cy="3138968"/>
          </a:xfrm>
          <a:prstGeom prst="line">
            <a:avLst/>
          </a:prstGeom>
          <a:ln w="57150">
            <a:solidFill>
              <a:srgbClr val="6CAE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xmlns="" id="{AD5FA82E-D7A2-4EF0-A7F3-D66BF2496779}"/>
              </a:ext>
            </a:extLst>
          </p:cNvPr>
          <p:cNvCxnSpPr>
            <a:endCxn id="74" idx="1"/>
          </p:cNvCxnSpPr>
          <p:nvPr/>
        </p:nvCxnSpPr>
        <p:spPr>
          <a:xfrm>
            <a:off x="9435402" y="5397483"/>
            <a:ext cx="162328" cy="0"/>
          </a:xfrm>
          <a:prstGeom prst="straightConnector1">
            <a:avLst/>
          </a:prstGeom>
          <a:ln w="3810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xmlns="" id="{83335070-B34D-4192-9ECE-D0D8516412D5}"/>
              </a:ext>
            </a:extLst>
          </p:cNvPr>
          <p:cNvCxnSpPr/>
          <p:nvPr/>
        </p:nvCxnSpPr>
        <p:spPr>
          <a:xfrm>
            <a:off x="9435402" y="4329092"/>
            <a:ext cx="958210" cy="0"/>
          </a:xfrm>
          <a:prstGeom prst="straightConnector1">
            <a:avLst/>
          </a:prstGeom>
          <a:ln w="3810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xmlns="" id="{B0F166E0-9DE2-4F36-899E-3D05AE6F4C6A}"/>
              </a:ext>
            </a:extLst>
          </p:cNvPr>
          <p:cNvCxnSpPr>
            <a:endCxn id="72" idx="1"/>
          </p:cNvCxnSpPr>
          <p:nvPr/>
        </p:nvCxnSpPr>
        <p:spPr>
          <a:xfrm>
            <a:off x="9435402" y="3007454"/>
            <a:ext cx="958210" cy="1"/>
          </a:xfrm>
          <a:prstGeom prst="straightConnector1">
            <a:avLst/>
          </a:prstGeom>
          <a:ln w="3810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xmlns="" id="{11F73BEC-E923-4E24-9D17-E960E195BCE9}"/>
              </a:ext>
            </a:extLst>
          </p:cNvPr>
          <p:cNvSpPr/>
          <p:nvPr/>
        </p:nvSpPr>
        <p:spPr>
          <a:xfrm>
            <a:off x="7320859" y="5897903"/>
            <a:ext cx="1629808" cy="6707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 LỰC ĐẶC THÙ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xmlns="" id="{1E196438-5A68-4624-AAD1-04DAED8556AE}"/>
              </a:ext>
            </a:extLst>
          </p:cNvPr>
          <p:cNvSpPr/>
          <p:nvPr/>
        </p:nvSpPr>
        <p:spPr>
          <a:xfrm>
            <a:off x="2272033" y="4755984"/>
            <a:ext cx="918644" cy="42689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NGÔN NGỮ</a:t>
            </a: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xmlns="" id="{8569128D-4659-482B-9B0C-0E76DF2CA3A5}"/>
              </a:ext>
            </a:extLst>
          </p:cNvPr>
          <p:cNvSpPr/>
          <p:nvPr/>
        </p:nvSpPr>
        <p:spPr>
          <a:xfrm>
            <a:off x="3210459" y="4755984"/>
            <a:ext cx="918644" cy="42689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TOÁN</a:t>
            </a: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xmlns="" id="{CC5A8682-8EC4-4F74-AF6A-ED8312EC767F}"/>
              </a:ext>
            </a:extLst>
          </p:cNvPr>
          <p:cNvSpPr/>
          <p:nvPr/>
        </p:nvSpPr>
        <p:spPr>
          <a:xfrm>
            <a:off x="4152750" y="4764233"/>
            <a:ext cx="918644" cy="42689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KHOA HỌC</a:t>
            </a: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xmlns="" id="{6E51CD5B-41A0-445B-829C-4B8E26CDA6FB}"/>
              </a:ext>
            </a:extLst>
          </p:cNvPr>
          <p:cNvSpPr/>
          <p:nvPr/>
        </p:nvSpPr>
        <p:spPr>
          <a:xfrm>
            <a:off x="5091176" y="4764233"/>
            <a:ext cx="918644" cy="42689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NGHỆ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xmlns="" id="{7EE9AC89-5BB5-4271-B6AD-CB17B1A4AED7}"/>
              </a:ext>
            </a:extLst>
          </p:cNvPr>
          <p:cNvSpPr/>
          <p:nvPr/>
        </p:nvSpPr>
        <p:spPr>
          <a:xfrm>
            <a:off x="6024978" y="4757855"/>
            <a:ext cx="918644" cy="42689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xmlns="" id="{4905912F-96FD-46A2-8817-8F2AA765A030}"/>
              </a:ext>
            </a:extLst>
          </p:cNvPr>
          <p:cNvSpPr/>
          <p:nvPr/>
        </p:nvSpPr>
        <p:spPr>
          <a:xfrm>
            <a:off x="6958780" y="4756463"/>
            <a:ext cx="918644" cy="42689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THẨM MĨ</a:t>
            </a: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xmlns="" id="{8B4FFBF6-41D0-4C50-9AE8-59F75F8B87D8}"/>
              </a:ext>
            </a:extLst>
          </p:cNvPr>
          <p:cNvSpPr/>
          <p:nvPr/>
        </p:nvSpPr>
        <p:spPr>
          <a:xfrm>
            <a:off x="6958780" y="5232422"/>
            <a:ext cx="918644" cy="42689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 CHẤT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xmlns="" id="{1B7358BA-32B0-440B-BFF9-417803416F78}"/>
              </a:ext>
            </a:extLst>
          </p:cNvPr>
          <p:cNvCxnSpPr>
            <a:cxnSpLocks/>
            <a:stCxn id="87" idx="1"/>
          </p:cNvCxnSpPr>
          <p:nvPr/>
        </p:nvCxnSpPr>
        <p:spPr>
          <a:xfrm flipH="1">
            <a:off x="2701279" y="6233263"/>
            <a:ext cx="4619580" cy="0"/>
          </a:xfrm>
          <a:prstGeom prst="line">
            <a:avLst/>
          </a:prstGeom>
          <a:ln w="57150">
            <a:solidFill>
              <a:srgbClr val="6CAE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xmlns="" id="{CB917472-1F7C-4D8C-864D-F1FAB6EA5C4D}"/>
              </a:ext>
            </a:extLst>
          </p:cNvPr>
          <p:cNvCxnSpPr>
            <a:cxnSpLocks/>
          </p:cNvCxnSpPr>
          <p:nvPr/>
        </p:nvCxnSpPr>
        <p:spPr>
          <a:xfrm flipV="1">
            <a:off x="2731355" y="5205176"/>
            <a:ext cx="0" cy="1050386"/>
          </a:xfrm>
          <a:prstGeom prst="straightConnector1">
            <a:avLst/>
          </a:prstGeom>
          <a:ln w="5715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xmlns="" id="{86CB9071-AAE2-47EC-9705-C7B62451CDCC}"/>
              </a:ext>
            </a:extLst>
          </p:cNvPr>
          <p:cNvCxnSpPr/>
          <p:nvPr/>
        </p:nvCxnSpPr>
        <p:spPr>
          <a:xfrm>
            <a:off x="2731355" y="5460469"/>
            <a:ext cx="4212267" cy="0"/>
          </a:xfrm>
          <a:prstGeom prst="straightConnector1">
            <a:avLst/>
          </a:prstGeom>
          <a:ln w="5715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34D93BC8-DE74-4B5F-99ED-E0B0A26EAE81}"/>
              </a:ext>
            </a:extLst>
          </p:cNvPr>
          <p:cNvCxnSpPr>
            <a:endCxn id="89" idx="2"/>
          </p:cNvCxnSpPr>
          <p:nvPr/>
        </p:nvCxnSpPr>
        <p:spPr>
          <a:xfrm flipV="1">
            <a:off x="3663785" y="5182876"/>
            <a:ext cx="5996" cy="262992"/>
          </a:xfrm>
          <a:prstGeom prst="straightConnector1">
            <a:avLst/>
          </a:prstGeom>
          <a:ln w="5715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xmlns="" id="{1A6E241F-F84D-4715-A85C-97AB4B070B9D}"/>
              </a:ext>
            </a:extLst>
          </p:cNvPr>
          <p:cNvCxnSpPr/>
          <p:nvPr/>
        </p:nvCxnSpPr>
        <p:spPr>
          <a:xfrm flipV="1">
            <a:off x="4601145" y="5181442"/>
            <a:ext cx="5996" cy="262992"/>
          </a:xfrm>
          <a:prstGeom prst="straightConnector1">
            <a:avLst/>
          </a:prstGeom>
          <a:ln w="5715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xmlns="" id="{320CB337-87AA-49D1-9F0A-F0DF367F31F3}"/>
              </a:ext>
            </a:extLst>
          </p:cNvPr>
          <p:cNvCxnSpPr/>
          <p:nvPr/>
        </p:nvCxnSpPr>
        <p:spPr>
          <a:xfrm flipV="1">
            <a:off x="5557727" y="5186734"/>
            <a:ext cx="5996" cy="262992"/>
          </a:xfrm>
          <a:prstGeom prst="straightConnector1">
            <a:avLst/>
          </a:prstGeom>
          <a:ln w="5715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xmlns="" id="{6E5BE97B-877B-4265-B344-8BBB6F0AA8E7}"/>
              </a:ext>
            </a:extLst>
          </p:cNvPr>
          <p:cNvCxnSpPr/>
          <p:nvPr/>
        </p:nvCxnSpPr>
        <p:spPr>
          <a:xfrm flipV="1">
            <a:off x="6495087" y="5182876"/>
            <a:ext cx="5996" cy="262992"/>
          </a:xfrm>
          <a:prstGeom prst="straightConnector1">
            <a:avLst/>
          </a:prstGeom>
          <a:ln w="57150">
            <a:solidFill>
              <a:srgbClr val="6CAE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6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7FD3D4DE-5BE6-4CE9-8ABE-65B39CEBA85F}"/>
              </a:ext>
            </a:extLst>
          </p:cNvPr>
          <p:cNvCxnSpPr>
            <a:stCxn id="28" idx="2"/>
          </p:cNvCxnSpPr>
          <p:nvPr/>
        </p:nvCxnSpPr>
        <p:spPr>
          <a:xfrm flipH="1">
            <a:off x="810661" y="3645541"/>
            <a:ext cx="1" cy="715127"/>
          </a:xfrm>
          <a:prstGeom prst="line">
            <a:avLst/>
          </a:prstGeom>
          <a:ln w="38100">
            <a:solidFill>
              <a:srgbClr val="3568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059676D4-DAAB-4246-A11C-A670CDC4D848}"/>
              </a:ext>
            </a:extLst>
          </p:cNvPr>
          <p:cNvCxnSpPr>
            <a:cxnSpLocks/>
          </p:cNvCxnSpPr>
          <p:nvPr/>
        </p:nvCxnSpPr>
        <p:spPr>
          <a:xfrm>
            <a:off x="8288541" y="4360668"/>
            <a:ext cx="447" cy="328290"/>
          </a:xfrm>
          <a:prstGeom prst="line">
            <a:avLst/>
          </a:prstGeom>
          <a:ln w="38100">
            <a:solidFill>
              <a:srgbClr val="F289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78C11445-4121-4B39-9DE2-863E40049462}"/>
              </a:ext>
            </a:extLst>
          </p:cNvPr>
          <p:cNvCxnSpPr/>
          <p:nvPr/>
        </p:nvCxnSpPr>
        <p:spPr>
          <a:xfrm>
            <a:off x="3830776" y="5418874"/>
            <a:ext cx="52130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DFDF0E8F-9270-4991-9CF7-AA0E354CC71A}"/>
              </a:ext>
            </a:extLst>
          </p:cNvPr>
          <p:cNvCxnSpPr>
            <a:endCxn id="29" idx="0"/>
          </p:cNvCxnSpPr>
          <p:nvPr/>
        </p:nvCxnSpPr>
        <p:spPr>
          <a:xfrm>
            <a:off x="3495873" y="4255477"/>
            <a:ext cx="1" cy="5751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063C9A73-ECAE-41A2-AEA1-6E4A12A9D66A}"/>
              </a:ext>
            </a:extLst>
          </p:cNvPr>
          <p:cNvCxnSpPr>
            <a:cxnSpLocks/>
          </p:cNvCxnSpPr>
          <p:nvPr/>
        </p:nvCxnSpPr>
        <p:spPr>
          <a:xfrm flipH="1">
            <a:off x="810662" y="2205318"/>
            <a:ext cx="2083145" cy="0"/>
          </a:xfrm>
          <a:prstGeom prst="line">
            <a:avLst/>
          </a:prstGeom>
          <a:ln w="38100">
            <a:solidFill>
              <a:srgbClr val="3568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EC566B2-0038-4628-B61B-2DA6D37616EC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DB17539-5BC1-411C-B6D6-4D8CA81CD74B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A06A129C-150D-4D6C-8AC1-A9DED5868617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A8758768-E4AE-430D-B71A-3A363C0D9541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xmlns="" id="{28D16CAB-CFCB-44C5-8905-52BB03A85E4E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F74D7F7-3AAE-4B4A-81FE-BA1B351ABDB3}"/>
              </a:ext>
            </a:extLst>
          </p:cNvPr>
          <p:cNvGrpSpPr/>
          <p:nvPr/>
        </p:nvGrpSpPr>
        <p:grpSpPr>
          <a:xfrm>
            <a:off x="10834780" y="5567781"/>
            <a:ext cx="1304119" cy="1268900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22F58CD3-4791-4DDC-BC49-8A361F6EBA17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FDF2E440-8D94-4D33-AAF5-4C81E0F4CFB8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E59F5BD4-E46E-4B49-857A-477A50AF0C88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329E72A-4DD8-4E78-84E1-88FA71E3CD7C}"/>
              </a:ext>
            </a:extLst>
          </p:cNvPr>
          <p:cNvSpPr/>
          <p:nvPr/>
        </p:nvSpPr>
        <p:spPr>
          <a:xfrm>
            <a:off x="1476616" y="653302"/>
            <a:ext cx="58368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GIÁO DỤC</a:t>
            </a:r>
          </a:p>
        </p:txBody>
      </p:sp>
      <p:sp>
        <p:nvSpPr>
          <p:cNvPr id="16" name="AutoShape 5">
            <a:extLst>
              <a:ext uri="{FF2B5EF4-FFF2-40B4-BE49-F238E27FC236}">
                <a16:creationId xmlns:a16="http://schemas.microsoft.com/office/drawing/2014/main" xmlns="" id="{0AF5E1B7-E850-4649-AA32-AA9BCC8D6308}"/>
              </a:ext>
            </a:extLst>
          </p:cNvPr>
          <p:cNvSpPr>
            <a:spLocks noChangeArrowheads="1"/>
          </p:cNvSpPr>
          <p:nvPr/>
        </p:nvSpPr>
        <p:spPr bwMode="gray">
          <a:xfrm rot="16200000" flipH="1">
            <a:off x="4370224" y="2542246"/>
            <a:ext cx="460713" cy="296682"/>
          </a:xfrm>
          <a:prstGeom prst="upArrow">
            <a:avLst>
              <a:gd name="adj1" fmla="val 51676"/>
              <a:gd name="adj2" fmla="val 10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9216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7" name="AutoShape 6">
            <a:extLst>
              <a:ext uri="{FF2B5EF4-FFF2-40B4-BE49-F238E27FC236}">
                <a16:creationId xmlns:a16="http://schemas.microsoft.com/office/drawing/2014/main" xmlns="" id="{0182AB03-A796-4ABF-A785-C0AE6E2F5D15}"/>
              </a:ext>
            </a:extLst>
          </p:cNvPr>
          <p:cNvSpPr>
            <a:spLocks noChangeArrowheads="1"/>
          </p:cNvSpPr>
          <p:nvPr/>
        </p:nvSpPr>
        <p:spPr bwMode="gray">
          <a:xfrm rot="5400000" flipH="1">
            <a:off x="6977020" y="2493202"/>
            <a:ext cx="459227" cy="296682"/>
          </a:xfrm>
          <a:prstGeom prst="upArrow">
            <a:avLst>
              <a:gd name="adj1" fmla="val 51676"/>
              <a:gd name="adj2" fmla="val 10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9216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xmlns="" id="{62856DF4-C5E3-47E0-B389-7AD8CFAA83D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81420" y="1627975"/>
            <a:ext cx="2059495" cy="2125223"/>
          </a:xfrm>
          <a:prstGeom prst="ellipse">
            <a:avLst/>
          </a:prstGeom>
          <a:gradFill rotWithShape="1">
            <a:gsLst>
              <a:gs pos="0">
                <a:srgbClr val="A2A2A2"/>
              </a:gs>
              <a:gs pos="50000">
                <a:srgbClr val="FFFFFF"/>
              </a:gs>
              <a:gs pos="100000">
                <a:srgbClr val="A2A2A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xmlns="" id="{7C73EA25-1325-4ADD-9843-6051B2A401C3}"/>
              </a:ext>
            </a:extLst>
          </p:cNvPr>
          <p:cNvSpPr>
            <a:spLocks noChangeArrowheads="1"/>
          </p:cNvSpPr>
          <p:nvPr/>
        </p:nvSpPr>
        <p:spPr bwMode="gray">
          <a:xfrm>
            <a:off x="5121935" y="1877652"/>
            <a:ext cx="1578466" cy="1631815"/>
          </a:xfrm>
          <a:prstGeom prst="ellipse">
            <a:avLst/>
          </a:prstGeom>
          <a:gradFill rotWithShape="1">
            <a:gsLst>
              <a:gs pos="0">
                <a:srgbClr val="FFCC00"/>
              </a:gs>
              <a:gs pos="100000">
                <a:srgbClr val="7C6300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563F12F-26A7-4008-B73C-C4D0248471E3}"/>
              </a:ext>
            </a:extLst>
          </p:cNvPr>
          <p:cNvSpPr txBox="1"/>
          <p:nvPr/>
        </p:nvSpPr>
        <p:spPr>
          <a:xfrm>
            <a:off x="5226125" y="2367420"/>
            <a:ext cx="1411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 HOẠCH</a:t>
            </a:r>
          </a:p>
        </p:txBody>
      </p:sp>
      <p:sp>
        <p:nvSpPr>
          <p:cNvPr id="21" name="PHAM CHAT CHU YEU">
            <a:extLst>
              <a:ext uri="{FF2B5EF4-FFF2-40B4-BE49-F238E27FC236}">
                <a16:creationId xmlns:a16="http://schemas.microsoft.com/office/drawing/2014/main" xmlns="" id="{454201D5-D080-4930-8DF0-05F4069C0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877652"/>
            <a:ext cx="1689652" cy="248301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 b="0">
              <a:solidFill>
                <a:schemeClr val="tx1"/>
              </a:solidFill>
            </a:endParaRPr>
          </a:p>
        </p:txBody>
      </p:sp>
      <p:sp>
        <p:nvSpPr>
          <p:cNvPr id="22" name="NANG LUC DAC THU">
            <a:extLst>
              <a:ext uri="{FF2B5EF4-FFF2-40B4-BE49-F238E27FC236}">
                <a16:creationId xmlns:a16="http://schemas.microsoft.com/office/drawing/2014/main" xmlns="" id="{65FCA557-8446-4E34-B928-51906BD0A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4348" y="1877652"/>
            <a:ext cx="1689652" cy="248301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 b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6492D34-135E-4A3F-9AB5-471FD40E4BC4}"/>
              </a:ext>
            </a:extLst>
          </p:cNvPr>
          <p:cNvSpPr txBox="1"/>
          <p:nvPr/>
        </p:nvSpPr>
        <p:spPr>
          <a:xfrm>
            <a:off x="2796988" y="2412850"/>
            <a:ext cx="14147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 ĐOẠN GD C</a:t>
            </a:r>
            <a:r>
              <a:rPr lang="vi-V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BẢN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10EAD32-6D50-4F2D-BC47-EE580AC36E0E}"/>
              </a:ext>
            </a:extLst>
          </p:cNvPr>
          <p:cNvSpPr txBox="1"/>
          <p:nvPr/>
        </p:nvSpPr>
        <p:spPr>
          <a:xfrm>
            <a:off x="7504681" y="2053707"/>
            <a:ext cx="15889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 ĐOẠN GIÁO DỤC ĐỊNH H</a:t>
            </a:r>
            <a:r>
              <a:rPr lang="vi-V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NGHỀ NGHIỆP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xmlns="" id="{A0A1CE94-4BD4-4884-B6DA-60571D56F7FF}"/>
              </a:ext>
            </a:extLst>
          </p:cNvPr>
          <p:cNvSpPr/>
          <p:nvPr/>
        </p:nvSpPr>
        <p:spPr>
          <a:xfrm>
            <a:off x="407870" y="2381960"/>
            <a:ext cx="805583" cy="1263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TIỂU HỌC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xmlns="" id="{E8F5197D-DE3E-4B01-90BD-C9C57727F3C0}"/>
              </a:ext>
            </a:extLst>
          </p:cNvPr>
          <p:cNvSpPr/>
          <p:nvPr/>
        </p:nvSpPr>
        <p:spPr>
          <a:xfrm>
            <a:off x="3093082" y="4830625"/>
            <a:ext cx="805583" cy="1263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THCS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C9035CFD-D68A-4C77-9124-D0247111D6DF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810662" y="2186887"/>
            <a:ext cx="0" cy="195073"/>
          </a:xfrm>
          <a:prstGeom prst="straightConnector1">
            <a:avLst/>
          </a:prstGeom>
          <a:ln w="38100">
            <a:solidFill>
              <a:srgbClr val="3568C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hlinkClick r:id="rId2" action="ppaction://hlinksldjump"/>
            <a:extLst>
              <a:ext uri="{FF2B5EF4-FFF2-40B4-BE49-F238E27FC236}">
                <a16:creationId xmlns:a16="http://schemas.microsoft.com/office/drawing/2014/main" xmlns="" id="{44A3B40C-13C3-4EE0-991B-063381775710}"/>
              </a:ext>
            </a:extLst>
          </p:cNvPr>
          <p:cNvSpPr/>
          <p:nvPr/>
        </p:nvSpPr>
        <p:spPr>
          <a:xfrm>
            <a:off x="86473" y="4919805"/>
            <a:ext cx="857396" cy="1610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 HỌC BẮT BUỘC</a:t>
            </a:r>
          </a:p>
        </p:txBody>
      </p:sp>
      <p:sp>
        <p:nvSpPr>
          <p:cNvPr id="42" name="Rectangle: Rounded Corners 41">
            <a:hlinkClick r:id="rId3" action="ppaction://hlinksldjump"/>
            <a:extLst>
              <a:ext uri="{FF2B5EF4-FFF2-40B4-BE49-F238E27FC236}">
                <a16:creationId xmlns:a16="http://schemas.microsoft.com/office/drawing/2014/main" xmlns="" id="{02050723-C454-42CB-80E4-1410F1B2D04D}"/>
              </a:ext>
            </a:extLst>
          </p:cNvPr>
          <p:cNvSpPr/>
          <p:nvPr/>
        </p:nvSpPr>
        <p:spPr>
          <a:xfrm>
            <a:off x="971392" y="4919805"/>
            <a:ext cx="857396" cy="1610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</a:p>
        </p:txBody>
      </p:sp>
      <p:sp>
        <p:nvSpPr>
          <p:cNvPr id="43" name="Rectangle: Rounded Corners 42">
            <a:hlinkClick r:id="rId4" action="ppaction://hlinksldjump"/>
            <a:extLst>
              <a:ext uri="{FF2B5EF4-FFF2-40B4-BE49-F238E27FC236}">
                <a16:creationId xmlns:a16="http://schemas.microsoft.com/office/drawing/2014/main" xmlns="" id="{94736666-5B2D-4CE8-8E7B-DA3B26930848}"/>
              </a:ext>
            </a:extLst>
          </p:cNvPr>
          <p:cNvSpPr/>
          <p:nvPr/>
        </p:nvSpPr>
        <p:spPr>
          <a:xfrm>
            <a:off x="1850530" y="4919805"/>
            <a:ext cx="857396" cy="1610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 HỌC TỰ CHỌN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53EBCCEF-8B40-40F1-BFCC-9289B4B5D7A2}"/>
              </a:ext>
            </a:extLst>
          </p:cNvPr>
          <p:cNvCxnSpPr>
            <a:cxnSpLocks/>
          </p:cNvCxnSpPr>
          <p:nvPr/>
        </p:nvCxnSpPr>
        <p:spPr>
          <a:xfrm>
            <a:off x="488887" y="4363770"/>
            <a:ext cx="1780515" cy="0"/>
          </a:xfrm>
          <a:prstGeom prst="line">
            <a:avLst/>
          </a:prstGeom>
          <a:ln w="38100">
            <a:solidFill>
              <a:srgbClr val="3568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4EF13A55-0DBA-4647-93B0-1862532EE892}"/>
              </a:ext>
            </a:extLst>
          </p:cNvPr>
          <p:cNvCxnSpPr>
            <a:cxnSpLocks/>
          </p:cNvCxnSpPr>
          <p:nvPr/>
        </p:nvCxnSpPr>
        <p:spPr>
          <a:xfrm>
            <a:off x="506994" y="4345663"/>
            <a:ext cx="8871" cy="574142"/>
          </a:xfrm>
          <a:prstGeom prst="straightConnector1">
            <a:avLst/>
          </a:prstGeom>
          <a:ln w="38100">
            <a:solidFill>
              <a:srgbClr val="3568C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C52E823D-4301-4899-ACFA-BE733B4462DF}"/>
              </a:ext>
            </a:extLst>
          </p:cNvPr>
          <p:cNvCxnSpPr>
            <a:cxnSpLocks/>
          </p:cNvCxnSpPr>
          <p:nvPr/>
        </p:nvCxnSpPr>
        <p:spPr>
          <a:xfrm>
            <a:off x="1400090" y="4366788"/>
            <a:ext cx="0" cy="553017"/>
          </a:xfrm>
          <a:prstGeom prst="straightConnector1">
            <a:avLst/>
          </a:prstGeom>
          <a:ln w="38100">
            <a:solidFill>
              <a:srgbClr val="3568C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84867640-A0D4-437E-881C-3570D55329BE}"/>
              </a:ext>
            </a:extLst>
          </p:cNvPr>
          <p:cNvCxnSpPr>
            <a:cxnSpLocks/>
          </p:cNvCxnSpPr>
          <p:nvPr/>
        </p:nvCxnSpPr>
        <p:spPr>
          <a:xfrm flipH="1">
            <a:off x="2252563" y="4345663"/>
            <a:ext cx="1750" cy="574142"/>
          </a:xfrm>
          <a:prstGeom prst="straightConnector1">
            <a:avLst/>
          </a:prstGeom>
          <a:ln w="38100">
            <a:solidFill>
              <a:srgbClr val="3568C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: Rounded Corners 55">
            <a:hlinkClick r:id="rId3" action="ppaction://hlinksldjump"/>
            <a:extLst>
              <a:ext uri="{FF2B5EF4-FFF2-40B4-BE49-F238E27FC236}">
                <a16:creationId xmlns:a16="http://schemas.microsoft.com/office/drawing/2014/main" xmlns="" id="{9AC15789-AF62-4034-BBE5-1E59EF211216}"/>
              </a:ext>
            </a:extLst>
          </p:cNvPr>
          <p:cNvSpPr/>
          <p:nvPr/>
        </p:nvSpPr>
        <p:spPr>
          <a:xfrm>
            <a:off x="4356652" y="4543051"/>
            <a:ext cx="1623471" cy="575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 HỌC BẮT BUỘC</a:t>
            </a:r>
          </a:p>
        </p:txBody>
      </p:sp>
      <p:sp>
        <p:nvSpPr>
          <p:cNvPr id="57" name="Rectangle: Rounded Corners 56">
            <a:hlinkClick r:id="rId4" action="ppaction://hlinksldjump"/>
            <a:extLst>
              <a:ext uri="{FF2B5EF4-FFF2-40B4-BE49-F238E27FC236}">
                <a16:creationId xmlns:a16="http://schemas.microsoft.com/office/drawing/2014/main" xmlns="" id="{220896D9-F4E4-43AF-B601-B20964DE7AF0}"/>
              </a:ext>
            </a:extLst>
          </p:cNvPr>
          <p:cNvSpPr/>
          <p:nvPr/>
        </p:nvSpPr>
        <p:spPr>
          <a:xfrm>
            <a:off x="4356651" y="5154297"/>
            <a:ext cx="1623471" cy="575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GD BẮT BUỘC</a:t>
            </a:r>
          </a:p>
        </p:txBody>
      </p:sp>
      <p:sp>
        <p:nvSpPr>
          <p:cNvPr id="58" name="Rectangle: Rounded Corners 57">
            <a:hlinkClick r:id="rId5" action="ppaction://hlinksldjump"/>
            <a:extLst>
              <a:ext uri="{FF2B5EF4-FFF2-40B4-BE49-F238E27FC236}">
                <a16:creationId xmlns:a16="http://schemas.microsoft.com/office/drawing/2014/main" xmlns="" id="{53419E57-AD56-4FC4-8C74-4082143A9ED2}"/>
              </a:ext>
            </a:extLst>
          </p:cNvPr>
          <p:cNvSpPr/>
          <p:nvPr/>
        </p:nvSpPr>
        <p:spPr>
          <a:xfrm>
            <a:off x="4356652" y="5757127"/>
            <a:ext cx="1623471" cy="575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 HỌC TỰ CHỌN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2A585F5C-6989-4C4B-A40D-918499FF5D07}"/>
              </a:ext>
            </a:extLst>
          </p:cNvPr>
          <p:cNvCxnSpPr/>
          <p:nvPr/>
        </p:nvCxnSpPr>
        <p:spPr>
          <a:xfrm>
            <a:off x="4134255" y="4830625"/>
            <a:ext cx="0" cy="12635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xmlns="" id="{76DF4EE3-64CF-49F7-AF46-835605787053}"/>
              </a:ext>
            </a:extLst>
          </p:cNvPr>
          <p:cNvCxnSpPr>
            <a:cxnSpLocks/>
          </p:cNvCxnSpPr>
          <p:nvPr/>
        </p:nvCxnSpPr>
        <p:spPr>
          <a:xfrm>
            <a:off x="4114800" y="4849755"/>
            <a:ext cx="2418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xmlns="" id="{8D248216-C0C1-4016-865E-2E4CB680E7BD}"/>
              </a:ext>
            </a:extLst>
          </p:cNvPr>
          <p:cNvCxnSpPr>
            <a:cxnSpLocks/>
          </p:cNvCxnSpPr>
          <p:nvPr/>
        </p:nvCxnSpPr>
        <p:spPr>
          <a:xfrm>
            <a:off x="4114800" y="6076099"/>
            <a:ext cx="2418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hlinkClick r:id="rId6" action="ppaction://hlinksldjump"/>
            <a:extLst>
              <a:ext uri="{FF2B5EF4-FFF2-40B4-BE49-F238E27FC236}">
                <a16:creationId xmlns:a16="http://schemas.microsoft.com/office/drawing/2014/main" xmlns="" id="{F17707F3-8D9E-4C86-90A0-D22B7995046A}"/>
              </a:ext>
            </a:extLst>
          </p:cNvPr>
          <p:cNvSpPr/>
          <p:nvPr/>
        </p:nvSpPr>
        <p:spPr>
          <a:xfrm>
            <a:off x="6780963" y="4919805"/>
            <a:ext cx="914400" cy="178922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 HỌC BẮT BUỘC</a:t>
            </a:r>
          </a:p>
        </p:txBody>
      </p:sp>
      <p:sp>
        <p:nvSpPr>
          <p:cNvPr id="44" name="Rectangle: Rounded Corners 43">
            <a:hlinkClick r:id="rId7" action="ppaction://hlinksldjump"/>
            <a:extLst>
              <a:ext uri="{FF2B5EF4-FFF2-40B4-BE49-F238E27FC236}">
                <a16:creationId xmlns:a16="http://schemas.microsoft.com/office/drawing/2014/main" xmlns="" id="{F4DAB7AB-7469-4EC1-8C29-A23174DAB8D5}"/>
              </a:ext>
            </a:extLst>
          </p:cNvPr>
          <p:cNvSpPr/>
          <p:nvPr/>
        </p:nvSpPr>
        <p:spPr>
          <a:xfrm>
            <a:off x="7787832" y="4919805"/>
            <a:ext cx="929231" cy="178922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 HỌC LỰA CHỌN</a:t>
            </a:r>
          </a:p>
        </p:txBody>
      </p:sp>
      <p:sp>
        <p:nvSpPr>
          <p:cNvPr id="45" name="Rectangle: Rounded Corners 44">
            <a:hlinkClick r:id="rId8" action="ppaction://hlinksldjump"/>
            <a:extLst>
              <a:ext uri="{FF2B5EF4-FFF2-40B4-BE49-F238E27FC236}">
                <a16:creationId xmlns:a16="http://schemas.microsoft.com/office/drawing/2014/main" xmlns="" id="{1DE9C255-9C97-47EA-A3A8-10CF5FC12350}"/>
              </a:ext>
            </a:extLst>
          </p:cNvPr>
          <p:cNvSpPr/>
          <p:nvPr/>
        </p:nvSpPr>
        <p:spPr>
          <a:xfrm>
            <a:off x="8817645" y="4919805"/>
            <a:ext cx="1412877" cy="178922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 HỌC TỰ CHỌN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A7D79BA2-D9E1-447D-B8FD-F8DCF1814D34}"/>
              </a:ext>
            </a:extLst>
          </p:cNvPr>
          <p:cNvCxnSpPr>
            <a:cxnSpLocks/>
          </p:cNvCxnSpPr>
          <p:nvPr/>
        </p:nvCxnSpPr>
        <p:spPr>
          <a:xfrm>
            <a:off x="7222279" y="4688958"/>
            <a:ext cx="2288830" cy="0"/>
          </a:xfrm>
          <a:prstGeom prst="line">
            <a:avLst/>
          </a:prstGeom>
          <a:ln w="38100">
            <a:solidFill>
              <a:srgbClr val="F289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EF83CC47-39B3-43EC-8862-53FFE276EA18}"/>
              </a:ext>
            </a:extLst>
          </p:cNvPr>
          <p:cNvCxnSpPr/>
          <p:nvPr/>
        </p:nvCxnSpPr>
        <p:spPr>
          <a:xfrm>
            <a:off x="7239427" y="4672014"/>
            <a:ext cx="0" cy="205740"/>
          </a:xfrm>
          <a:prstGeom prst="straightConnector1">
            <a:avLst/>
          </a:prstGeom>
          <a:ln w="38100">
            <a:solidFill>
              <a:srgbClr val="F289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31D09EBD-332E-49B8-8F06-B367B96AE51A}"/>
              </a:ext>
            </a:extLst>
          </p:cNvPr>
          <p:cNvCxnSpPr/>
          <p:nvPr/>
        </p:nvCxnSpPr>
        <p:spPr>
          <a:xfrm>
            <a:off x="8294794" y="4672014"/>
            <a:ext cx="0" cy="205740"/>
          </a:xfrm>
          <a:prstGeom prst="straightConnector1">
            <a:avLst/>
          </a:prstGeom>
          <a:ln w="38100">
            <a:solidFill>
              <a:srgbClr val="F289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xmlns="" id="{4D8C7323-7B61-4E01-B712-47C08066486D}"/>
              </a:ext>
            </a:extLst>
          </p:cNvPr>
          <p:cNvCxnSpPr/>
          <p:nvPr/>
        </p:nvCxnSpPr>
        <p:spPr>
          <a:xfrm>
            <a:off x="9493041" y="4676911"/>
            <a:ext cx="0" cy="205740"/>
          </a:xfrm>
          <a:prstGeom prst="straightConnector1">
            <a:avLst/>
          </a:prstGeom>
          <a:ln w="38100">
            <a:solidFill>
              <a:srgbClr val="F289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60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EC566B2-0038-4628-B61B-2DA6D37616EC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DB17539-5BC1-411C-B6D6-4D8CA81CD74B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A06A129C-150D-4D6C-8AC1-A9DED5868617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A8758768-E4AE-430D-B71A-3A363C0D9541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xmlns="" id="{28D16CAB-CFCB-44C5-8905-52BB03A85E4E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F74D7F7-3AAE-4B4A-81FE-BA1B351ABDB3}"/>
              </a:ext>
            </a:extLst>
          </p:cNvPr>
          <p:cNvGrpSpPr/>
          <p:nvPr/>
        </p:nvGrpSpPr>
        <p:grpSpPr>
          <a:xfrm>
            <a:off x="10834780" y="5567781"/>
            <a:ext cx="1304119" cy="1268900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22F58CD3-4791-4DDC-BC49-8A361F6EBA17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FDF2E440-8D94-4D33-AAF5-4C81E0F4CFB8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E59F5BD4-E46E-4B49-857A-477A50AF0C88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329E72A-4DD8-4E78-84E1-88FA71E3CD7C}"/>
              </a:ext>
            </a:extLst>
          </p:cNvPr>
          <p:cNvSpPr/>
          <p:nvPr/>
        </p:nvSpPr>
        <p:spPr>
          <a:xfrm>
            <a:off x="1476616" y="653302"/>
            <a:ext cx="58368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GIÁO DỤC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45381" y="1800993"/>
            <a:ext cx="10934700" cy="424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>
              <a:lnSpc>
                <a:spcPct val="115000"/>
              </a:lnSpc>
              <a:spcAft>
                <a:spcPts val="450"/>
              </a:spcAft>
              <a:tabLst>
                <a:tab pos="745490" algn="l"/>
              </a:tabLst>
              <a:defRPr/>
            </a:pPr>
            <a:r>
              <a:rPr lang="en-US" sz="28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Cấp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tiểu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ea typeface="Times New Roman"/>
              </a:rPr>
              <a:t>học</a:t>
            </a:r>
            <a:r>
              <a:rPr lang="en-US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en-US" sz="28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Nội</a:t>
            </a:r>
            <a:r>
              <a:rPr lang="en-US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 dung </a:t>
            </a:r>
            <a:r>
              <a:rPr lang="en-US" sz="28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giáo</a:t>
            </a:r>
            <a:r>
              <a:rPr lang="en-US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dục</a:t>
            </a:r>
            <a:endParaRPr lang="en-US" sz="2800" b="1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 defTabSz="457200">
              <a:lnSpc>
                <a:spcPct val="115000"/>
              </a:lnSpc>
              <a:spcAft>
                <a:spcPts val="450"/>
              </a:spcAft>
              <a:tabLst>
                <a:tab pos="745490" algn="l"/>
              </a:tabLst>
              <a:defRPr/>
            </a:pPr>
            <a:r>
              <a:rPr lang="en-US" sz="2800" b="1" i="1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Các môn học và hoạt động giáo dục bắt buộc: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Tiếng Việt; Toán; Đạo đức; Ngoại ngữ 1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 (ở lớp 3, lớp 4, lớp 5);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Tự nhiên và Xã hội</a:t>
            </a:r>
            <a:r>
              <a:rPr lang="vi-VN" sz="28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(ở lớp 1, lớp 2, lớp 3);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Lịch sử và Địa lí</a:t>
            </a:r>
            <a:r>
              <a:rPr lang="vi-VN" sz="28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(ở lớp 4, lớp 5);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Khoa học</a:t>
            </a:r>
            <a:r>
              <a:rPr lang="vi-VN" sz="28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(ở lớp 4, lớp 5);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Tin học và Công nghệ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 (ở lớp 3, lớp 4, lớp 5);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Giáo dục thể chất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;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Nghệ thuật</a:t>
            </a:r>
            <a:r>
              <a:rPr lang="vi-VN" sz="28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(Âm nhạc, Mĩ thuật);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Hoạt động trải nghiệm.</a:t>
            </a:r>
            <a:endParaRPr lang="en-US" sz="2800" dirty="0">
              <a:solidFill>
                <a:srgbClr val="000000"/>
              </a:solidFill>
              <a:latin typeface="Arial Unicode MS"/>
            </a:endParaRPr>
          </a:p>
          <a:p>
            <a:pPr lvl="0" algn="just" defTabSz="457200">
              <a:lnSpc>
                <a:spcPct val="115000"/>
              </a:lnSpc>
              <a:spcAft>
                <a:spcPts val="450"/>
              </a:spcAft>
              <a:tabLst>
                <a:tab pos="74549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Các môn học tự chọn:Tiếng dân tộc thiểu số, Ngoại ngữ 1 (ở lớp 1, 2).</a:t>
            </a:r>
            <a:endParaRPr lang="en-US" sz="2800" dirty="0">
              <a:solidFill>
                <a:srgbClr val="000000"/>
              </a:solidFill>
              <a:latin typeface="Arial Unicode MS"/>
            </a:endParaRPr>
          </a:p>
          <a:p>
            <a:pPr lvl="0" algn="just" defTabSz="457200">
              <a:lnSpc>
                <a:spcPct val="115000"/>
              </a:lnSpc>
              <a:spcAft>
                <a:spcPts val="730"/>
              </a:spcAft>
              <a:buClr>
                <a:srgbClr val="000000"/>
              </a:buClr>
              <a:buSzPts val="1300"/>
              <a:tabLst>
                <a:tab pos="648335" algn="l"/>
              </a:tabLst>
              <a:defRPr/>
            </a:pPr>
            <a:endParaRPr lang="en-US" sz="2800" dirty="0">
              <a:solidFill>
                <a:srgbClr val="000000"/>
              </a:solidFill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26065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EC566B2-0038-4628-B61B-2DA6D37616EC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DB17539-5BC1-411C-B6D6-4D8CA81CD74B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A06A129C-150D-4D6C-8AC1-A9DED5868617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A8758768-E4AE-430D-B71A-3A363C0D9541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xmlns="" id="{28D16CAB-CFCB-44C5-8905-52BB03A85E4E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F74D7F7-3AAE-4B4A-81FE-BA1B351ABDB3}"/>
              </a:ext>
            </a:extLst>
          </p:cNvPr>
          <p:cNvGrpSpPr/>
          <p:nvPr/>
        </p:nvGrpSpPr>
        <p:grpSpPr>
          <a:xfrm>
            <a:off x="10834780" y="5567781"/>
            <a:ext cx="1304119" cy="1268900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22F58CD3-4791-4DDC-BC49-8A361F6EBA17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FDF2E440-8D94-4D33-AAF5-4C81E0F4CFB8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E59F5BD4-E46E-4B49-857A-477A50AF0C88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329E72A-4DD8-4E78-84E1-88FA71E3CD7C}"/>
              </a:ext>
            </a:extLst>
          </p:cNvPr>
          <p:cNvSpPr/>
          <p:nvPr/>
        </p:nvSpPr>
        <p:spPr>
          <a:xfrm>
            <a:off x="1476616" y="653302"/>
            <a:ext cx="58368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GIÁO DỤC</a:t>
            </a:r>
          </a:p>
        </p:txBody>
      </p:sp>
      <p:sp>
        <p:nvSpPr>
          <p:cNvPr id="17" name="AutoShape 6">
            <a:extLst>
              <a:ext uri="{FF2B5EF4-FFF2-40B4-BE49-F238E27FC236}">
                <a16:creationId xmlns:a16="http://schemas.microsoft.com/office/drawing/2014/main" xmlns="" id="{0182AB03-A796-4ABF-A785-C0AE6E2F5D15}"/>
              </a:ext>
            </a:extLst>
          </p:cNvPr>
          <p:cNvSpPr>
            <a:spLocks noChangeArrowheads="1"/>
          </p:cNvSpPr>
          <p:nvPr/>
        </p:nvSpPr>
        <p:spPr bwMode="gray">
          <a:xfrm rot="5400000" flipH="1">
            <a:off x="3201579" y="3248692"/>
            <a:ext cx="459227" cy="296682"/>
          </a:xfrm>
          <a:prstGeom prst="upArrow">
            <a:avLst>
              <a:gd name="adj1" fmla="val 51676"/>
              <a:gd name="adj2" fmla="val 10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9216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xmlns="" id="{62856DF4-C5E3-47E0-B389-7AD8CFAA83D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3983" y="2413818"/>
            <a:ext cx="2059495" cy="2125223"/>
          </a:xfrm>
          <a:prstGeom prst="ellipse">
            <a:avLst/>
          </a:prstGeom>
          <a:gradFill rotWithShape="1">
            <a:gsLst>
              <a:gs pos="0">
                <a:srgbClr val="A2A2A2"/>
              </a:gs>
              <a:gs pos="50000">
                <a:srgbClr val="FFFFFF"/>
              </a:gs>
              <a:gs pos="100000">
                <a:srgbClr val="A2A2A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xmlns="" id="{7C73EA25-1325-4ADD-9843-6051B2A401C3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46494" y="2633142"/>
            <a:ext cx="1578466" cy="1631815"/>
          </a:xfrm>
          <a:prstGeom prst="ellipse">
            <a:avLst/>
          </a:prstGeom>
          <a:gradFill rotWithShape="1">
            <a:gsLst>
              <a:gs pos="0">
                <a:srgbClr val="FFCC00"/>
              </a:gs>
              <a:gs pos="100000">
                <a:srgbClr val="7C6300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563F12F-26A7-4008-B73C-C4D0248471E3}"/>
              </a:ext>
            </a:extLst>
          </p:cNvPr>
          <p:cNvSpPr txBox="1"/>
          <p:nvPr/>
        </p:nvSpPr>
        <p:spPr>
          <a:xfrm>
            <a:off x="1364163" y="2871951"/>
            <a:ext cx="1411941" cy="1022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lnSpc>
                <a:spcPct val="115000"/>
              </a:lnSpc>
              <a:spcAft>
                <a:spcPts val="730"/>
              </a:spcAft>
              <a:buClr>
                <a:srgbClr val="000000"/>
              </a:buClr>
              <a:buSzPts val="1300"/>
              <a:tabLst>
                <a:tab pos="648335" algn="l"/>
              </a:tabLst>
              <a:defRPr/>
            </a:pPr>
            <a:r>
              <a:rPr lang="vi-VN" b="1" dirty="0" smtClean="0">
                <a:latin typeface="Times New Roman"/>
                <a:ea typeface="Times New Roman"/>
                <a:cs typeface="Times New Roman"/>
              </a:rPr>
              <a:t>THỜI LƯỢNG GIÁO DỤC</a:t>
            </a:r>
            <a:endParaRPr lang="vi-VN" b="1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2" name="NANG LUC DAC THU">
            <a:extLst>
              <a:ext uri="{FF2B5EF4-FFF2-40B4-BE49-F238E27FC236}">
                <a16:creationId xmlns:a16="http://schemas.microsoft.com/office/drawing/2014/main" xmlns="" id="{65FCA557-8446-4E34-B928-51906BD0A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907" y="2384182"/>
            <a:ext cx="5788534" cy="2483016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 b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10EAD32-6D50-4F2D-BC47-EE580AC36E0E}"/>
              </a:ext>
            </a:extLst>
          </p:cNvPr>
          <p:cNvSpPr txBox="1"/>
          <p:nvPr/>
        </p:nvSpPr>
        <p:spPr>
          <a:xfrm>
            <a:off x="3729240" y="2809197"/>
            <a:ext cx="5547701" cy="157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457200">
              <a:lnSpc>
                <a:spcPct val="115000"/>
              </a:lnSpc>
              <a:spcAft>
                <a:spcPts val="730"/>
              </a:spcAft>
              <a:buClr>
                <a:srgbClr val="000000"/>
              </a:buClr>
              <a:buSzPts val="1300"/>
              <a:tabLst>
                <a:tab pos="648335" algn="l"/>
              </a:tabLst>
              <a:defRPr/>
            </a:pPr>
            <a:r>
              <a:rPr lang="vi-VN" sz="2800" dirty="0">
                <a:solidFill>
                  <a:srgbClr val="FF0000"/>
                </a:solidFill>
                <a:latin typeface="Times New Roman"/>
              </a:rPr>
              <a:t>Thực hiện dạy học 2 buổi/ngày, mỗi ngày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bố trí không quá 7 tiết học</a:t>
            </a:r>
            <a:r>
              <a:rPr lang="vi-VN" sz="2800" dirty="0">
                <a:solidFill>
                  <a:srgbClr val="FF0000"/>
                </a:solidFill>
                <a:latin typeface="Times New Roman"/>
              </a:rPr>
              <a:t>; mỗi tiết học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35</a:t>
            </a:r>
            <a:r>
              <a:rPr lang="vi-VN" sz="2800" dirty="0">
                <a:solidFill>
                  <a:srgbClr val="FF0000"/>
                </a:solidFill>
                <a:latin typeface="Times New Roman"/>
              </a:rPr>
              <a:t> phút</a:t>
            </a:r>
            <a:r>
              <a:rPr lang="vi-VN" sz="2800" dirty="0">
                <a:solidFill>
                  <a:srgbClr val="000000"/>
                </a:solidFill>
                <a:latin typeface="Times New Roman"/>
              </a:rPr>
              <a:t>. </a:t>
            </a:r>
            <a:endParaRPr lang="en-US" sz="2800" dirty="0">
              <a:solidFill>
                <a:srgbClr val="000000"/>
              </a:solidFill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0646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8121411-CE6C-47ED-B110-EB8DE84AFBCF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46838FA7-2612-4644-A21C-8A94139D9321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659C736E-750C-4CDC-9FA9-4F0C96F7E160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xmlns="" id="{B71981B4-1A3A-425F-B53B-0BD894FCAE53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xmlns="" id="{7A74DA20-41AB-4ACD-A5A3-46658EECF213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8FBD7383-660F-4A5E-A7B4-4BDF2CAEEF23}"/>
              </a:ext>
            </a:extLst>
          </p:cNvPr>
          <p:cNvGrpSpPr/>
          <p:nvPr/>
        </p:nvGrpSpPr>
        <p:grpSpPr>
          <a:xfrm>
            <a:off x="11140283" y="5838537"/>
            <a:ext cx="964550" cy="938502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8954C22D-1530-4655-922B-F517B0184A72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5F9D57C4-A40E-413E-B9FE-40F2F7549C64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32C3654A-8BEA-4BFC-A301-18F88E5DF536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EA470A1-93A1-4F69-B771-26450E2DC1A4}"/>
              </a:ext>
            </a:extLst>
          </p:cNvPr>
          <p:cNvSpPr/>
          <p:nvPr/>
        </p:nvSpPr>
        <p:spPr>
          <a:xfrm>
            <a:off x="1372519" y="661737"/>
            <a:ext cx="88864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0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HỌC BẮT BUỘC Ở TIỂU HỌC</a:t>
            </a:r>
            <a:endParaRPr lang="en-US" sz="40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5F7B8351-2613-47BE-BCEB-895BC41AD218}"/>
              </a:ext>
            </a:extLst>
          </p:cNvPr>
          <p:cNvGrpSpPr/>
          <p:nvPr/>
        </p:nvGrpSpPr>
        <p:grpSpPr>
          <a:xfrm>
            <a:off x="87167" y="1762921"/>
            <a:ext cx="10911558" cy="4394663"/>
            <a:chOff x="87153" y="1765816"/>
            <a:chExt cx="10911558" cy="43946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DCCCEDA2-B3AB-485A-B859-8D4BFCECB381}"/>
                </a:ext>
              </a:extLst>
            </p:cNvPr>
            <p:cNvSpPr/>
            <p:nvPr/>
          </p:nvSpPr>
          <p:spPr>
            <a:xfrm>
              <a:off x="87167" y="1765816"/>
              <a:ext cx="3739398" cy="92433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 DUNG GIÁO DỤC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57AF761F-13EA-4BE3-98C5-9F924841F83B}"/>
                </a:ext>
              </a:extLst>
            </p:cNvPr>
            <p:cNvSpPr/>
            <p:nvPr/>
          </p:nvSpPr>
          <p:spPr>
            <a:xfrm>
              <a:off x="3826564" y="3713576"/>
              <a:ext cx="7169019" cy="34499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3610E32D-CFDE-469E-9BEA-E9000892B876}"/>
                </a:ext>
              </a:extLst>
            </p:cNvPr>
            <p:cNvSpPr/>
            <p:nvPr/>
          </p:nvSpPr>
          <p:spPr>
            <a:xfrm>
              <a:off x="3826564" y="2691816"/>
              <a:ext cx="7169019" cy="3497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3A4EE9C9-207C-4EFC-95D7-55DCB38F58BB}"/>
                </a:ext>
              </a:extLst>
            </p:cNvPr>
            <p:cNvSpPr/>
            <p:nvPr/>
          </p:nvSpPr>
          <p:spPr>
            <a:xfrm>
              <a:off x="3822991" y="3034008"/>
              <a:ext cx="7172861" cy="37394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6CAFB556-8DAB-4BED-AB94-802BCFFCB0A9}"/>
                </a:ext>
              </a:extLst>
            </p:cNvPr>
            <p:cNvSpPr/>
            <p:nvPr/>
          </p:nvSpPr>
          <p:spPr>
            <a:xfrm>
              <a:off x="3824286" y="5767306"/>
              <a:ext cx="7169019" cy="35631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CF4E20F1-0238-4808-B3DA-D93E3064E183}"/>
                </a:ext>
              </a:extLst>
            </p:cNvPr>
            <p:cNvSpPr/>
            <p:nvPr/>
          </p:nvSpPr>
          <p:spPr>
            <a:xfrm>
              <a:off x="3825850" y="5432788"/>
              <a:ext cx="7172861" cy="34110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xmlns="" id="{51E1A322-105E-48A6-9689-23D46406DD45}"/>
                </a:ext>
              </a:extLst>
            </p:cNvPr>
            <p:cNvSpPr/>
            <p:nvPr/>
          </p:nvSpPr>
          <p:spPr>
            <a:xfrm>
              <a:off x="3826564" y="5076465"/>
              <a:ext cx="7169019" cy="35631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2650AD87-B167-4B12-A8F9-4221BDBC6BC0}"/>
                </a:ext>
              </a:extLst>
            </p:cNvPr>
            <p:cNvSpPr/>
            <p:nvPr/>
          </p:nvSpPr>
          <p:spPr>
            <a:xfrm>
              <a:off x="3820444" y="4741947"/>
              <a:ext cx="7172861" cy="34110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5ECFA90F-1596-480B-9624-04476BB83267}"/>
                </a:ext>
              </a:extLst>
            </p:cNvPr>
            <p:cNvSpPr/>
            <p:nvPr/>
          </p:nvSpPr>
          <p:spPr>
            <a:xfrm>
              <a:off x="3826564" y="1765816"/>
              <a:ext cx="7169019" cy="45720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TIẾT/NĂM HỌC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A98738F6-6487-43CD-957A-E6D253109401}"/>
                </a:ext>
              </a:extLst>
            </p:cNvPr>
            <p:cNvSpPr/>
            <p:nvPr/>
          </p:nvSpPr>
          <p:spPr>
            <a:xfrm>
              <a:off x="3826566" y="2223017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1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E817B42E-BB8D-4F6D-8DA5-E0D5C26A6D93}"/>
                </a:ext>
              </a:extLst>
            </p:cNvPr>
            <p:cNvSpPr/>
            <p:nvPr/>
          </p:nvSpPr>
          <p:spPr>
            <a:xfrm>
              <a:off x="5260369" y="2224718"/>
              <a:ext cx="1433804" cy="46949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2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9F455A9E-B9A5-4160-8BCD-EAFBEF0089E8}"/>
                </a:ext>
              </a:extLst>
            </p:cNvPr>
            <p:cNvSpPr/>
            <p:nvPr/>
          </p:nvSpPr>
          <p:spPr>
            <a:xfrm>
              <a:off x="6694173" y="2223017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3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CB32F38C-7695-4263-8D8F-37B69597973B}"/>
                </a:ext>
              </a:extLst>
            </p:cNvPr>
            <p:cNvSpPr/>
            <p:nvPr/>
          </p:nvSpPr>
          <p:spPr>
            <a:xfrm>
              <a:off x="8127976" y="2223951"/>
              <a:ext cx="1433804" cy="46947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4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DF3BDF6A-2F37-4D82-827F-DBE41E8E732E}"/>
                </a:ext>
              </a:extLst>
            </p:cNvPr>
            <p:cNvSpPr/>
            <p:nvPr/>
          </p:nvSpPr>
          <p:spPr>
            <a:xfrm>
              <a:off x="9561780" y="2223179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B38209C8-08C3-4303-8166-2DCEA3FC9A39}"/>
                </a:ext>
              </a:extLst>
            </p:cNvPr>
            <p:cNvSpPr/>
            <p:nvPr/>
          </p:nvSpPr>
          <p:spPr>
            <a:xfrm>
              <a:off x="87167" y="2693822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Tiếng Việt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D5C70EEB-1B65-4918-82CF-3C451DF9F67C}"/>
                </a:ext>
              </a:extLst>
            </p:cNvPr>
            <p:cNvSpPr/>
            <p:nvPr/>
          </p:nvSpPr>
          <p:spPr>
            <a:xfrm>
              <a:off x="87165" y="3032289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30E35620-9698-4863-82A1-04E469DE1E25}"/>
                </a:ext>
              </a:extLst>
            </p:cNvPr>
            <p:cNvSpPr/>
            <p:nvPr/>
          </p:nvSpPr>
          <p:spPr>
            <a:xfrm>
              <a:off x="87165" y="3384656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Ngoại ngữ 1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F61B60D5-F40B-4133-9982-33A528BB717F}"/>
                </a:ext>
              </a:extLst>
            </p:cNvPr>
            <p:cNvSpPr/>
            <p:nvPr/>
          </p:nvSpPr>
          <p:spPr>
            <a:xfrm>
              <a:off x="87163" y="3723123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Đạo đức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9DF648AF-D408-4C4F-A59B-1B752C9FBEA8}"/>
                </a:ext>
              </a:extLst>
            </p:cNvPr>
            <p:cNvSpPr/>
            <p:nvPr/>
          </p:nvSpPr>
          <p:spPr>
            <a:xfrm>
              <a:off x="87161" y="4056711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Tự nhiên và Xã hội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AB91BC46-4F9A-4D83-9E70-053DA5A0E6A7}"/>
                </a:ext>
              </a:extLst>
            </p:cNvPr>
            <p:cNvSpPr/>
            <p:nvPr/>
          </p:nvSpPr>
          <p:spPr>
            <a:xfrm>
              <a:off x="87159" y="4395178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Lịch sử và Địa lí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48B262FA-12D1-450B-8573-5A46BD8F26BE}"/>
                </a:ext>
              </a:extLst>
            </p:cNvPr>
            <p:cNvSpPr/>
            <p:nvPr/>
          </p:nvSpPr>
          <p:spPr>
            <a:xfrm>
              <a:off x="87159" y="4747545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Khoa học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C7DE4377-0CC1-4D5E-86C0-40476009627C}"/>
                </a:ext>
              </a:extLst>
            </p:cNvPr>
            <p:cNvSpPr/>
            <p:nvPr/>
          </p:nvSpPr>
          <p:spPr>
            <a:xfrm>
              <a:off x="87157" y="5086012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Tin học và Công nghệ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1833D8B1-586C-4B06-B9E6-592E1AEDCC04}"/>
                </a:ext>
              </a:extLst>
            </p:cNvPr>
            <p:cNvSpPr/>
            <p:nvPr/>
          </p:nvSpPr>
          <p:spPr>
            <a:xfrm>
              <a:off x="87155" y="5433500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Giáo dục thể chất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637B7FBF-6B53-42CB-9F38-EBC3E391AA0A}"/>
                </a:ext>
              </a:extLst>
            </p:cNvPr>
            <p:cNvSpPr/>
            <p:nvPr/>
          </p:nvSpPr>
          <p:spPr>
            <a:xfrm>
              <a:off x="87153" y="5771967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Nghệ thuật (Âm nhạc, Mĩ thuật)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3D0E7B11-3A32-41D2-A0A2-35C66A1C8379}"/>
                </a:ext>
              </a:extLst>
            </p:cNvPr>
            <p:cNvSpPr/>
            <p:nvPr/>
          </p:nvSpPr>
          <p:spPr>
            <a:xfrm>
              <a:off x="3829111" y="3379776"/>
              <a:ext cx="7169019" cy="34161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9066D38C-E546-47C2-AE33-D9A07357106C}"/>
                </a:ext>
              </a:extLst>
            </p:cNvPr>
            <p:cNvSpPr/>
            <p:nvPr/>
          </p:nvSpPr>
          <p:spPr>
            <a:xfrm>
              <a:off x="3822991" y="4059593"/>
              <a:ext cx="7172861" cy="34110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xmlns="" id="{152F0494-0D99-4838-836B-28E1FEBFEF0B}"/>
                </a:ext>
              </a:extLst>
            </p:cNvPr>
            <p:cNvSpPr/>
            <p:nvPr/>
          </p:nvSpPr>
          <p:spPr>
            <a:xfrm>
              <a:off x="3829111" y="4394111"/>
              <a:ext cx="7169019" cy="35631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xmlns="" id="{ADF2F2AB-9F0F-4406-9454-7530B9E4F298}"/>
                </a:ext>
              </a:extLst>
            </p:cNvPr>
            <p:cNvCxnSpPr>
              <a:stCxn id="20" idx="1"/>
            </p:cNvCxnSpPr>
            <p:nvPr/>
          </p:nvCxnSpPr>
          <p:spPr>
            <a:xfrm>
              <a:off x="5260369" y="2459466"/>
              <a:ext cx="0" cy="36641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23130981-E548-4D5E-91EB-9CFD82C5C760}"/>
                </a:ext>
              </a:extLst>
            </p:cNvPr>
            <p:cNvCxnSpPr>
              <a:stCxn id="21" idx="1"/>
            </p:cNvCxnSpPr>
            <p:nvPr/>
          </p:nvCxnSpPr>
          <p:spPr>
            <a:xfrm>
              <a:off x="6694173" y="2459070"/>
              <a:ext cx="0" cy="36645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AC34A901-4AE3-4C33-9A1C-883B26B56341}"/>
                </a:ext>
              </a:extLst>
            </p:cNvPr>
            <p:cNvCxnSpPr>
              <a:stCxn id="23" idx="1"/>
            </p:cNvCxnSpPr>
            <p:nvPr/>
          </p:nvCxnSpPr>
          <p:spPr>
            <a:xfrm>
              <a:off x="8127976" y="2458686"/>
              <a:ext cx="0" cy="36649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51128E56-1213-4BEE-B964-736E1F108ADF}"/>
                </a:ext>
              </a:extLst>
            </p:cNvPr>
            <p:cNvCxnSpPr>
              <a:stCxn id="24" idx="1"/>
            </p:cNvCxnSpPr>
            <p:nvPr/>
          </p:nvCxnSpPr>
          <p:spPr>
            <a:xfrm>
              <a:off x="9561780" y="2459232"/>
              <a:ext cx="0" cy="3664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60E34D56-8578-403C-B3E6-42359BEB73A7}"/>
                </a:ext>
              </a:extLst>
            </p:cNvPr>
            <p:cNvSpPr/>
            <p:nvPr/>
          </p:nvSpPr>
          <p:spPr>
            <a:xfrm>
              <a:off x="4204475" y="2670934"/>
              <a:ext cx="588623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420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CC052FC2-706E-474E-BDC3-F8600794B540}"/>
                </a:ext>
              </a:extLst>
            </p:cNvPr>
            <p:cNvSpPr/>
            <p:nvPr/>
          </p:nvSpPr>
          <p:spPr>
            <a:xfrm>
              <a:off x="5671772" y="2674412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350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DE5D05B7-7F5D-43CD-92AE-97E72B715165}"/>
                </a:ext>
              </a:extLst>
            </p:cNvPr>
            <p:cNvSpPr/>
            <p:nvPr/>
          </p:nvSpPr>
          <p:spPr>
            <a:xfrm>
              <a:off x="7085848" y="2667811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245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F3C07664-792B-4131-B43D-E96E265C8CDE}"/>
                </a:ext>
              </a:extLst>
            </p:cNvPr>
            <p:cNvSpPr/>
            <p:nvPr/>
          </p:nvSpPr>
          <p:spPr>
            <a:xfrm>
              <a:off x="8530225" y="2670963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245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94E40D96-EBA5-4018-A0B2-9D37F4805C1F}"/>
                </a:ext>
              </a:extLst>
            </p:cNvPr>
            <p:cNvSpPr/>
            <p:nvPr/>
          </p:nvSpPr>
          <p:spPr>
            <a:xfrm>
              <a:off x="9979795" y="2674502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245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DDCB269E-1409-42D4-9C0E-3E30D571D123}"/>
                </a:ext>
              </a:extLst>
            </p:cNvPr>
            <p:cNvSpPr/>
            <p:nvPr/>
          </p:nvSpPr>
          <p:spPr>
            <a:xfrm>
              <a:off x="4205409" y="3002103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xmlns="" id="{DCF274CD-A479-4A68-84A9-BBDF379911CE}"/>
                </a:ext>
              </a:extLst>
            </p:cNvPr>
            <p:cNvSpPr/>
            <p:nvPr/>
          </p:nvSpPr>
          <p:spPr>
            <a:xfrm>
              <a:off x="5676240" y="3005641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175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xmlns="" id="{6CF7CAA4-15CD-4327-B607-F948EFD302BE}"/>
                </a:ext>
              </a:extLst>
            </p:cNvPr>
            <p:cNvSpPr/>
            <p:nvPr/>
          </p:nvSpPr>
          <p:spPr>
            <a:xfrm>
              <a:off x="7093295" y="2997478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175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E060E81D-741E-4F10-88E9-7A5D05A5BACA}"/>
                </a:ext>
              </a:extLst>
            </p:cNvPr>
            <p:cNvSpPr/>
            <p:nvPr/>
          </p:nvSpPr>
          <p:spPr>
            <a:xfrm>
              <a:off x="8522955" y="3002912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175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xmlns="" id="{3917BE6A-BE15-4AA4-B9B7-5DB8524FCEF4}"/>
                </a:ext>
              </a:extLst>
            </p:cNvPr>
            <p:cNvSpPr/>
            <p:nvPr/>
          </p:nvSpPr>
          <p:spPr>
            <a:xfrm>
              <a:off x="9982345" y="3005641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175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xmlns="" id="{B0EE51C9-7128-4F9A-B8CA-F24E36D59A3A}"/>
                </a:ext>
              </a:extLst>
            </p:cNvPr>
            <p:cNvSpPr/>
            <p:nvPr/>
          </p:nvSpPr>
          <p:spPr>
            <a:xfrm>
              <a:off x="7099550" y="3352236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140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xmlns="" id="{A7261C16-F376-4B99-A459-7C68E7AE0959}"/>
                </a:ext>
              </a:extLst>
            </p:cNvPr>
            <p:cNvSpPr/>
            <p:nvPr/>
          </p:nvSpPr>
          <p:spPr>
            <a:xfrm>
              <a:off x="8526083" y="3345104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140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xmlns="" id="{5549DAA4-6400-4FCB-AD56-F3DC1EFE0333}"/>
                </a:ext>
              </a:extLst>
            </p:cNvPr>
            <p:cNvSpPr/>
            <p:nvPr/>
          </p:nvSpPr>
          <p:spPr>
            <a:xfrm>
              <a:off x="9979795" y="3349025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140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xmlns="" id="{A50754E1-F966-437B-A501-110B70FB1793}"/>
                </a:ext>
              </a:extLst>
            </p:cNvPr>
            <p:cNvSpPr/>
            <p:nvPr/>
          </p:nvSpPr>
          <p:spPr>
            <a:xfrm>
              <a:off x="4272322" y="3696995"/>
              <a:ext cx="4539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xmlns="" id="{FE188BBD-1E30-42F8-BCD1-0B8EF4210619}"/>
                </a:ext>
              </a:extLst>
            </p:cNvPr>
            <p:cNvSpPr/>
            <p:nvPr/>
          </p:nvSpPr>
          <p:spPr>
            <a:xfrm>
              <a:off x="5711684" y="3678013"/>
              <a:ext cx="4539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xmlns="" id="{DCD0D712-EEE4-4464-9AD4-4C02B416240D}"/>
                </a:ext>
              </a:extLst>
            </p:cNvPr>
            <p:cNvSpPr/>
            <p:nvPr/>
          </p:nvSpPr>
          <p:spPr>
            <a:xfrm>
              <a:off x="7160621" y="3704960"/>
              <a:ext cx="4539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7B7D4B1D-02DC-40F3-BDB4-CEE18F46EC7C}"/>
                </a:ext>
              </a:extLst>
            </p:cNvPr>
            <p:cNvSpPr/>
            <p:nvPr/>
          </p:nvSpPr>
          <p:spPr>
            <a:xfrm>
              <a:off x="8590281" y="3698253"/>
              <a:ext cx="4539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xmlns="" id="{E0483DB6-727B-4598-B333-687289E7FB2F}"/>
                </a:ext>
              </a:extLst>
            </p:cNvPr>
            <p:cNvSpPr/>
            <p:nvPr/>
          </p:nvSpPr>
          <p:spPr>
            <a:xfrm>
              <a:off x="10046905" y="3702280"/>
              <a:ext cx="4539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xmlns="" id="{79B12CC2-FAC1-4B5A-AEB5-CE4984AEC644}"/>
                </a:ext>
              </a:extLst>
            </p:cNvPr>
            <p:cNvSpPr/>
            <p:nvPr/>
          </p:nvSpPr>
          <p:spPr>
            <a:xfrm>
              <a:off x="4264996" y="4029864"/>
              <a:ext cx="4539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xmlns="" id="{975EF21B-7799-467F-8E70-A33CD0AA600B}"/>
                </a:ext>
              </a:extLst>
            </p:cNvPr>
            <p:cNvSpPr/>
            <p:nvPr/>
          </p:nvSpPr>
          <p:spPr>
            <a:xfrm>
              <a:off x="5703580" y="4033250"/>
              <a:ext cx="45397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xmlns="" id="{AFF06552-5302-4DAB-B1DE-24DF1D2F48EB}"/>
                </a:ext>
              </a:extLst>
            </p:cNvPr>
            <p:cNvSpPr/>
            <p:nvPr/>
          </p:nvSpPr>
          <p:spPr>
            <a:xfrm>
              <a:off x="7153174" y="4036727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xmlns="" id="{EDB62CC3-0621-43E0-8728-F92A3A390AB3}"/>
                </a:ext>
              </a:extLst>
            </p:cNvPr>
            <p:cNvSpPr/>
            <p:nvPr/>
          </p:nvSpPr>
          <p:spPr>
            <a:xfrm>
              <a:off x="8597551" y="4381145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xmlns="" id="{FB3074D3-7EFF-46A7-8C7C-E4C24DAB636B}"/>
                </a:ext>
              </a:extLst>
            </p:cNvPr>
            <p:cNvSpPr/>
            <p:nvPr/>
          </p:nvSpPr>
          <p:spPr>
            <a:xfrm>
              <a:off x="10064914" y="4385684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B9D3BD85-6880-46E7-9822-0DBE8549EC42}"/>
                </a:ext>
              </a:extLst>
            </p:cNvPr>
            <p:cNvSpPr/>
            <p:nvPr/>
          </p:nvSpPr>
          <p:spPr>
            <a:xfrm>
              <a:off x="8607840" y="4714021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xmlns="" id="{AA4C740E-1DE0-479B-BD00-4C702981572F}"/>
                </a:ext>
              </a:extLst>
            </p:cNvPr>
            <p:cNvSpPr/>
            <p:nvPr/>
          </p:nvSpPr>
          <p:spPr>
            <a:xfrm>
              <a:off x="10075203" y="4718560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xmlns="" id="{BCB37866-B9FF-4444-BF57-A9AFF12D2B8A}"/>
                </a:ext>
              </a:extLst>
            </p:cNvPr>
            <p:cNvSpPr/>
            <p:nvPr/>
          </p:nvSpPr>
          <p:spPr>
            <a:xfrm>
              <a:off x="8599805" y="5064323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xmlns="" id="{EE404DD7-CE69-41A1-A803-AB6588A3A71A}"/>
                </a:ext>
              </a:extLst>
            </p:cNvPr>
            <p:cNvSpPr/>
            <p:nvPr/>
          </p:nvSpPr>
          <p:spPr>
            <a:xfrm>
              <a:off x="10067168" y="5068862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7BFEE94C-C67E-4C53-B3CF-4BD62660E86B}"/>
                </a:ext>
              </a:extLst>
            </p:cNvPr>
            <p:cNvSpPr/>
            <p:nvPr/>
          </p:nvSpPr>
          <p:spPr>
            <a:xfrm>
              <a:off x="8597551" y="5409970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xmlns="" id="{AB75FAA4-CD4A-4461-9319-D4B387F990BF}"/>
                </a:ext>
              </a:extLst>
            </p:cNvPr>
            <p:cNvSpPr/>
            <p:nvPr/>
          </p:nvSpPr>
          <p:spPr>
            <a:xfrm>
              <a:off x="10064914" y="5414509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DD67AD27-EAA1-4CBF-9B52-F74642331693}"/>
                </a:ext>
              </a:extLst>
            </p:cNvPr>
            <p:cNvSpPr/>
            <p:nvPr/>
          </p:nvSpPr>
          <p:spPr>
            <a:xfrm>
              <a:off x="8589937" y="5753644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xmlns="" id="{75B6B4C0-4AF9-42B0-B057-E6F773293968}"/>
                </a:ext>
              </a:extLst>
            </p:cNvPr>
            <p:cNvSpPr/>
            <p:nvPr/>
          </p:nvSpPr>
          <p:spPr>
            <a:xfrm>
              <a:off x="10057300" y="5758183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xmlns="" id="{363F72A9-0C2F-4135-BBD2-4FD4C1649CE0}"/>
                </a:ext>
              </a:extLst>
            </p:cNvPr>
            <p:cNvSpPr/>
            <p:nvPr/>
          </p:nvSpPr>
          <p:spPr>
            <a:xfrm>
              <a:off x="7158120" y="5071048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xmlns="" id="{7464768E-DF4E-4EF6-B7FE-893294F70CFC}"/>
                </a:ext>
              </a:extLst>
            </p:cNvPr>
            <p:cNvSpPr/>
            <p:nvPr/>
          </p:nvSpPr>
          <p:spPr>
            <a:xfrm>
              <a:off x="7155866" y="5416695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xmlns="" id="{C13CEC05-9398-42D5-80E3-AF95E54EFF3F}"/>
                </a:ext>
              </a:extLst>
            </p:cNvPr>
            <p:cNvSpPr/>
            <p:nvPr/>
          </p:nvSpPr>
          <p:spPr>
            <a:xfrm>
              <a:off x="7148252" y="5760369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xmlns="" id="{1C02B0F8-3C3A-48C7-9529-39CA69EB1078}"/>
                </a:ext>
              </a:extLst>
            </p:cNvPr>
            <p:cNvSpPr/>
            <p:nvPr/>
          </p:nvSpPr>
          <p:spPr>
            <a:xfrm>
              <a:off x="5710341" y="5403139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xmlns="" id="{C8715CA2-29C6-4C3E-862D-579B9AD6E9EF}"/>
                </a:ext>
              </a:extLst>
            </p:cNvPr>
            <p:cNvSpPr/>
            <p:nvPr/>
          </p:nvSpPr>
          <p:spPr>
            <a:xfrm>
              <a:off x="5702727" y="5746813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xmlns="" id="{D948BDD8-C859-4F95-8699-7FE7E1DB2115}"/>
                </a:ext>
              </a:extLst>
            </p:cNvPr>
            <p:cNvSpPr/>
            <p:nvPr/>
          </p:nvSpPr>
          <p:spPr>
            <a:xfrm>
              <a:off x="4268656" y="5409864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xmlns="" id="{1F122FB1-9EEA-48A8-94A8-C256BBBCE15F}"/>
                </a:ext>
              </a:extLst>
            </p:cNvPr>
            <p:cNvSpPr/>
            <p:nvPr/>
          </p:nvSpPr>
          <p:spPr>
            <a:xfrm>
              <a:off x="4261042" y="5753538"/>
              <a:ext cx="45397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313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BB2A8AA-7900-4295-8409-033910572530}"/>
              </a:ext>
            </a:extLst>
          </p:cNvPr>
          <p:cNvSpPr/>
          <p:nvPr/>
        </p:nvSpPr>
        <p:spPr>
          <a:xfrm>
            <a:off x="0" y="661737"/>
            <a:ext cx="12192000" cy="745958"/>
          </a:xfrm>
          <a:prstGeom prst="rect">
            <a:avLst/>
          </a:prstGeom>
          <a:solidFill>
            <a:srgbClr val="00B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35E1ED6-A4B4-4848-803B-542B86EB558F}"/>
              </a:ext>
            </a:extLst>
          </p:cNvPr>
          <p:cNvGrpSpPr/>
          <p:nvPr/>
        </p:nvGrpSpPr>
        <p:grpSpPr>
          <a:xfrm>
            <a:off x="87167" y="398441"/>
            <a:ext cx="1304119" cy="1268900"/>
            <a:chOff x="87167" y="398441"/>
            <a:chExt cx="1304119" cy="1268900"/>
          </a:xfrm>
          <a:solidFill>
            <a:srgbClr val="0070C0"/>
          </a:solidFill>
        </p:grpSpPr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xmlns="" id="{1A84C550-2F0A-43A2-B133-14E0B33F64B2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xmlns="" id="{050C5370-8E5C-48C4-9324-60E53269AB2A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xmlns="" id="{B91AFCD7-5846-4593-A3BA-A2AE00DB4FB3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9B4B900A-3856-4DCB-83EE-8E72F15E7870}"/>
              </a:ext>
            </a:extLst>
          </p:cNvPr>
          <p:cNvGrpSpPr/>
          <p:nvPr/>
        </p:nvGrpSpPr>
        <p:grpSpPr>
          <a:xfrm>
            <a:off x="11140283" y="5838537"/>
            <a:ext cx="964550" cy="938502"/>
            <a:chOff x="87167" y="398441"/>
            <a:chExt cx="1304119" cy="1268900"/>
          </a:xfrm>
          <a:solidFill>
            <a:schemeClr val="accent1">
              <a:alpha val="26000"/>
            </a:schemeClr>
          </a:solidFill>
        </p:grpSpPr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xmlns="" id="{5D912CB9-D696-439F-B26A-A9221C2C03EE}"/>
                </a:ext>
              </a:extLst>
            </p:cNvPr>
            <p:cNvSpPr/>
            <p:nvPr/>
          </p:nvSpPr>
          <p:spPr>
            <a:xfrm>
              <a:off x="87167" y="728563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xmlns="" id="{55A37564-6ABA-4B80-BA0A-A1637F0D90AF}"/>
                </a:ext>
              </a:extLst>
            </p:cNvPr>
            <p:cNvSpPr/>
            <p:nvPr/>
          </p:nvSpPr>
          <p:spPr>
            <a:xfrm>
              <a:off x="679174" y="398441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xmlns="" id="{9A88F746-A72C-4C93-AC6A-4389C6DB8489}"/>
                </a:ext>
              </a:extLst>
            </p:cNvPr>
            <p:cNvSpPr/>
            <p:nvPr/>
          </p:nvSpPr>
          <p:spPr>
            <a:xfrm>
              <a:off x="681011" y="1055035"/>
              <a:ext cx="710275" cy="612306"/>
            </a:xfrm>
            <a:prstGeom prst="hexagon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C8F681CA-4CE2-478F-82D7-54A15DE62056}"/>
              </a:ext>
            </a:extLst>
          </p:cNvPr>
          <p:cNvGrpSpPr/>
          <p:nvPr/>
        </p:nvGrpSpPr>
        <p:grpSpPr>
          <a:xfrm>
            <a:off x="87167" y="1765816"/>
            <a:ext cx="10908417" cy="1300914"/>
            <a:chOff x="87167" y="1765816"/>
            <a:chExt cx="10908417" cy="130091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5D778A44-D9D7-4177-8DA7-6DF7045FEDB9}"/>
                </a:ext>
              </a:extLst>
            </p:cNvPr>
            <p:cNvSpPr/>
            <p:nvPr/>
          </p:nvSpPr>
          <p:spPr>
            <a:xfrm>
              <a:off x="87167" y="1765816"/>
              <a:ext cx="3739398" cy="92433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 DUNG GIÁO DỤC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0310B7B5-2C8F-4006-8CCD-1FE9086CF7D5}"/>
                </a:ext>
              </a:extLst>
            </p:cNvPr>
            <p:cNvSpPr/>
            <p:nvPr/>
          </p:nvSpPr>
          <p:spPr>
            <a:xfrm>
              <a:off x="3826564" y="2691816"/>
              <a:ext cx="7169019" cy="3497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31F0E0F8-9B18-47F7-8A48-0A1D9EC78405}"/>
                </a:ext>
              </a:extLst>
            </p:cNvPr>
            <p:cNvSpPr/>
            <p:nvPr/>
          </p:nvSpPr>
          <p:spPr>
            <a:xfrm>
              <a:off x="3826564" y="1765816"/>
              <a:ext cx="7169019" cy="45720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TIẾT/NĂM HỌC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C792029-5B02-4711-9303-5146F22E8F95}"/>
                </a:ext>
              </a:extLst>
            </p:cNvPr>
            <p:cNvSpPr/>
            <p:nvPr/>
          </p:nvSpPr>
          <p:spPr>
            <a:xfrm>
              <a:off x="3826566" y="2223017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1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A96053C-6BF8-4CD5-9592-A2A81BD555CB}"/>
                </a:ext>
              </a:extLst>
            </p:cNvPr>
            <p:cNvSpPr/>
            <p:nvPr/>
          </p:nvSpPr>
          <p:spPr>
            <a:xfrm>
              <a:off x="5260369" y="2224718"/>
              <a:ext cx="1433804" cy="46949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2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0935662D-0FCD-4662-9C97-37F23736F8DD}"/>
                </a:ext>
              </a:extLst>
            </p:cNvPr>
            <p:cNvSpPr/>
            <p:nvPr/>
          </p:nvSpPr>
          <p:spPr>
            <a:xfrm>
              <a:off x="6694173" y="2223017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3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70FA7265-6D9A-41BD-9DB3-BA1B5895AF4B}"/>
                </a:ext>
              </a:extLst>
            </p:cNvPr>
            <p:cNvSpPr/>
            <p:nvPr/>
          </p:nvSpPr>
          <p:spPr>
            <a:xfrm>
              <a:off x="8127976" y="2223951"/>
              <a:ext cx="1433804" cy="46947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4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13F3B82-1F4E-4DC0-B3BE-6776A9162A46}"/>
                </a:ext>
              </a:extLst>
            </p:cNvPr>
            <p:cNvSpPr/>
            <p:nvPr/>
          </p:nvSpPr>
          <p:spPr>
            <a:xfrm>
              <a:off x="9561780" y="2223179"/>
              <a:ext cx="1433804" cy="4721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C34EF162-4956-48A7-AB21-EC04F9645C91}"/>
                </a:ext>
              </a:extLst>
            </p:cNvPr>
            <p:cNvSpPr/>
            <p:nvPr/>
          </p:nvSpPr>
          <p:spPr>
            <a:xfrm>
              <a:off x="87167" y="2693822"/>
              <a:ext cx="3739397" cy="35236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trải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nghiệm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CC1C481E-06CA-4621-A90A-F6A1B3E7F842}"/>
                </a:ext>
              </a:extLst>
            </p:cNvPr>
            <p:cNvCxnSpPr>
              <a:stCxn id="8" idx="1"/>
            </p:cNvCxnSpPr>
            <p:nvPr/>
          </p:nvCxnSpPr>
          <p:spPr>
            <a:xfrm>
              <a:off x="5260369" y="2459466"/>
              <a:ext cx="0" cy="5820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3D642807-2920-4AE1-BADF-9141F3AC4B31}"/>
                </a:ext>
              </a:extLst>
            </p:cNvPr>
            <p:cNvCxnSpPr>
              <a:stCxn id="9" idx="1"/>
            </p:cNvCxnSpPr>
            <p:nvPr/>
          </p:nvCxnSpPr>
          <p:spPr>
            <a:xfrm>
              <a:off x="6694173" y="2459070"/>
              <a:ext cx="0" cy="582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F1850C76-9A99-4195-B1BF-69AA3B6BCBC5}"/>
                </a:ext>
              </a:extLst>
            </p:cNvPr>
            <p:cNvCxnSpPr>
              <a:stCxn id="10" idx="1"/>
            </p:cNvCxnSpPr>
            <p:nvPr/>
          </p:nvCxnSpPr>
          <p:spPr>
            <a:xfrm>
              <a:off x="8127976" y="2458686"/>
              <a:ext cx="0" cy="5828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8CA5CD4B-2D1D-4C1F-B3B8-3A4DFF705C1F}"/>
                </a:ext>
              </a:extLst>
            </p:cNvPr>
            <p:cNvCxnSpPr>
              <a:stCxn id="11" idx="1"/>
            </p:cNvCxnSpPr>
            <p:nvPr/>
          </p:nvCxnSpPr>
          <p:spPr>
            <a:xfrm>
              <a:off x="9561780" y="2459232"/>
              <a:ext cx="0" cy="5823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4DA6C697-05FD-4A96-A700-808538FB2ED9}"/>
                </a:ext>
              </a:extLst>
            </p:cNvPr>
            <p:cNvSpPr/>
            <p:nvPr/>
          </p:nvSpPr>
          <p:spPr>
            <a:xfrm>
              <a:off x="4205409" y="2661855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65C6BED3-1196-4180-8BBA-150B1CC08C1C}"/>
                </a:ext>
              </a:extLst>
            </p:cNvPr>
            <p:cNvSpPr/>
            <p:nvPr/>
          </p:nvSpPr>
          <p:spPr>
            <a:xfrm>
              <a:off x="5639177" y="2666620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D1901D67-1777-4941-9601-CA3E97A743E6}"/>
                </a:ext>
              </a:extLst>
            </p:cNvPr>
            <p:cNvSpPr/>
            <p:nvPr/>
          </p:nvSpPr>
          <p:spPr>
            <a:xfrm>
              <a:off x="7099662" y="2657925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273F3152-3D57-4EA4-A715-703A660DEF2B}"/>
                </a:ext>
              </a:extLst>
            </p:cNvPr>
            <p:cNvSpPr/>
            <p:nvPr/>
          </p:nvSpPr>
          <p:spPr>
            <a:xfrm>
              <a:off x="8533430" y="2662690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965F75C6-303E-4297-BBAE-313EABF9401D}"/>
                </a:ext>
              </a:extLst>
            </p:cNvPr>
            <p:cNvSpPr/>
            <p:nvPr/>
          </p:nvSpPr>
          <p:spPr>
            <a:xfrm>
              <a:off x="9984369" y="2666620"/>
              <a:ext cx="58862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6BBAB85-783F-46B2-B68C-75964AB4837F}"/>
              </a:ext>
            </a:extLst>
          </p:cNvPr>
          <p:cNvSpPr/>
          <p:nvPr/>
        </p:nvSpPr>
        <p:spPr>
          <a:xfrm>
            <a:off x="1389449" y="728563"/>
            <a:ext cx="836299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GIÁO DỤC BẮT BUỘC TIỂU HỌC</a:t>
            </a:r>
          </a:p>
        </p:txBody>
      </p:sp>
    </p:spTree>
    <p:extLst>
      <p:ext uri="{BB962C8B-B14F-4D97-AF65-F5344CB8AC3E}">
        <p14:creationId xmlns:p14="http://schemas.microsoft.com/office/powerpoint/2010/main" val="18535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8&quot;/&gt;&lt;property id=&quot;20307&quot; value=&quot;261&quot;/&gt;&lt;/object&gt;&lt;object type=&quot;3&quot; unique_id=&quot;10009&quot;&gt;&lt;property id=&quot;20148&quot; value=&quot;5&quot;/&gt;&lt;property id=&quot;20300&quot; value=&quot;Slide 9&quot;/&gt;&lt;property id=&quot;20307&quot; value=&quot;262&quot;/&gt;&lt;/object&gt;&lt;object type=&quot;3&quot; unique_id=&quot;10010&quot;&gt;&lt;property id=&quot;20148&quot; value=&quot;5&quot;/&gt;&lt;property id=&quot;20300&quot; value=&quot;Slide 10&quot;/&gt;&lt;property id=&quot;20307&quot; value=&quot;263&quot;/&gt;&lt;/object&gt;&lt;object type=&quot;3&quot; unique_id=&quot;10017&quot;&gt;&lt;property id=&quot;20148&quot; value=&quot;5&quot;/&gt;&lt;property id=&quot;20300&quot; value=&quot;Slide 11&quot;/&gt;&lt;property id=&quot;20307&quot; value=&quot;270&quot;/&gt;&lt;/object&gt;&lt;object type=&quot;3&quot; unique_id=&quot;10018&quot;&gt;&lt;property id=&quot;20148&quot; value=&quot;5&quot;/&gt;&lt;property id=&quot;20300&quot; value=&quot;Slide 16&quot;/&gt;&lt;property id=&quot;20307&quot; value=&quot;271&quot;/&gt;&lt;/object&gt;&lt;object type=&quot;3&quot; unique_id=&quot;10880&quot;&gt;&lt;property id=&quot;20148&quot; value=&quot;5&quot;/&gt;&lt;property id=&quot;20300&quot; value=&quot;Slide 6&quot;/&gt;&lt;property id=&quot;20307&quot; value=&quot;273&quot;/&gt;&lt;/object&gt;&lt;object type=&quot;3&quot; unique_id=&quot;10881&quot;&gt;&lt;property id=&quot;20148&quot; value=&quot;5&quot;/&gt;&lt;property id=&quot;20300&quot; value=&quot;Slide 7&quot;/&gt;&lt;property id=&quot;20307&quot; value=&quot;274&quot;/&gt;&lt;/object&gt;&lt;object type=&quot;3&quot; unique_id=&quot;11122&quot;&gt;&lt;property id=&quot;20148&quot; value=&quot;5&quot;/&gt;&lt;property id=&quot;20300&quot; value=&quot;Slide 12&quot;/&gt;&lt;property id=&quot;20307&quot; value=&quot;277&quot;/&gt;&lt;/object&gt;&lt;object type=&quot;3&quot; unique_id=&quot;11123&quot;&gt;&lt;property id=&quot;20148&quot; value=&quot;5&quot;/&gt;&lt;property id=&quot;20300&quot; value=&quot;Slide 13&quot;/&gt;&lt;property id=&quot;20307&quot; value=&quot;278&quot;/&gt;&lt;/object&gt;&lt;object type=&quot;3&quot; unique_id=&quot;11124&quot;&gt;&lt;property id=&quot;20148&quot; value=&quot;5&quot;/&gt;&lt;property id=&quot;20300&quot; value=&quot;Slide 14&quot;/&gt;&lt;property id=&quot;20307&quot; value=&quot;279&quot;/&gt;&lt;/object&gt;&lt;object type=&quot;3&quot; unique_id=&quot;11125&quot;&gt;&lt;property id=&quot;20148&quot; value=&quot;5&quot;/&gt;&lt;property id=&quot;20300&quot; value=&quot;Slide 15&quot;/&gt;&lt;property id=&quot;20307&quot; value=&quot;280&quot;/&gt;&lt;/object&gt;&lt;object type=&quot;3&quot; unique_id=&quot;11126&quot;&gt;&lt;property id=&quot;20148&quot; value=&quot;5&quot;/&gt;&lt;property id=&quot;20300&quot; value=&quot;Slide 17&quot;/&gt;&lt;property id=&quot;20307&quot; value=&quot;276&quot;/&gt;&lt;/object&gt;&lt;object type=&quot;3&quot; unique_id=&quot;11127&quot;&gt;&lt;property id=&quot;20148&quot; value=&quot;5&quot;/&gt;&lt;property id=&quot;20300&quot; value=&quot;Slide 18&quot;/&gt;&lt;property id=&quot;20307&quot; value=&quot;275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1369</Words>
  <Application>Microsoft Office PowerPoint</Application>
  <PresentationFormat>Custom</PresentationFormat>
  <Paragraphs>194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Tien Duat</dc:creator>
  <cp:lastModifiedBy>Asus</cp:lastModifiedBy>
  <cp:revision>78</cp:revision>
  <dcterms:created xsi:type="dcterms:W3CDTF">2019-11-16T05:18:33Z</dcterms:created>
  <dcterms:modified xsi:type="dcterms:W3CDTF">2020-03-25T02:24:06Z</dcterms:modified>
</cp:coreProperties>
</file>